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1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11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9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9" y="2951019"/>
            <a:ext cx="6600451" cy="1122217"/>
          </a:xfrm>
        </p:spPr>
        <p:txBody>
          <a:bodyPr>
            <a:normAutofit/>
          </a:bodyPr>
          <a:lstStyle/>
          <a:p>
            <a:r>
              <a:rPr sz="2800" dirty="0">
                <a:latin typeface="Agency FB" panose="020B0503020202020204" pitchFamily="34" charset="0"/>
              </a:rPr>
              <a:t>Conférence </a:t>
            </a:r>
            <a:r>
              <a:rPr lang="fr-FR" sz="2800" dirty="0">
                <a:latin typeface="Agency FB" panose="020B0503020202020204" pitchFamily="34" charset="0"/>
              </a:rPr>
              <a:t>E</a:t>
            </a:r>
            <a:r>
              <a:rPr sz="2800" dirty="0">
                <a:latin typeface="Agency FB" panose="020B0503020202020204" pitchFamily="34" charset="0"/>
              </a:rPr>
              <a:t>duplace </a:t>
            </a:r>
            <a:r>
              <a:rPr lang="fr-FR" sz="2800" dirty="0">
                <a:latin typeface="Agency FB" panose="020B0503020202020204" pitchFamily="34" charset="0"/>
              </a:rPr>
              <a:t>:</a:t>
            </a:r>
            <a:endParaRPr sz="2800" dirty="0">
              <a:latin typeface="Agency FB" panose="020B0503020202020204" pitchFamily="34" charset="0"/>
            </a:endParaRPr>
          </a:p>
          <a:p>
            <a:r>
              <a:rPr sz="2800" dirty="0">
                <a:latin typeface="Agency FB" panose="020B0503020202020204" pitchFamily="34" charset="0"/>
              </a:rPr>
              <a:t>Comment apprendre l’anglais seul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572000"/>
            <a:ext cx="6600451" cy="1331663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tx1"/>
                </a:solidFill>
                <a:latin typeface="Agency FB" panose="020B0503020202020204" pitchFamily="34" charset="0"/>
              </a:rPr>
              <a:t>Date : </a:t>
            </a:r>
            <a:r>
              <a:rPr lang="fr-FR" dirty="0">
                <a:solidFill>
                  <a:schemeClr val="tx1"/>
                </a:solidFill>
                <a:latin typeface="Agency FB" panose="020B0503020202020204" pitchFamily="34" charset="0"/>
              </a:rPr>
              <a:t>6 et 7 septembre 2025</a:t>
            </a:r>
          </a:p>
          <a:p>
            <a:r>
              <a:rPr dirty="0">
                <a:solidFill>
                  <a:schemeClr val="tx1"/>
                </a:solidFill>
                <a:latin typeface="Agency FB" panose="020B0503020202020204" pitchFamily="34" charset="0"/>
              </a:rPr>
              <a:t>Durée : 2 jours</a:t>
            </a:r>
          </a:p>
          <a:p>
            <a:r>
              <a:rPr dirty="0">
                <a:solidFill>
                  <a:schemeClr val="tx1"/>
                </a:solidFill>
                <a:latin typeface="Agency FB" panose="020B0503020202020204" pitchFamily="34" charset="0"/>
              </a:rPr>
              <a:t>Une initiative de l'agence EDUPLACE</a:t>
            </a:r>
          </a:p>
          <a:p>
            <a:r>
              <a:rPr dirty="0">
                <a:solidFill>
                  <a:schemeClr val="tx1"/>
                </a:solidFill>
                <a:latin typeface="Agency FB" panose="020B0503020202020204" pitchFamily="34" charset="0"/>
              </a:rPr>
              <a:t>Lubumbashi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2" y="476250"/>
            <a:ext cx="3990110" cy="2336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310" y="208473"/>
            <a:ext cx="6589199" cy="872182"/>
          </a:xfrm>
        </p:spPr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Contexte et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20982"/>
            <a:ext cx="6591985" cy="2826327"/>
          </a:xfrm>
        </p:spPr>
        <p:txBody>
          <a:bodyPr>
            <a:normAutofit/>
          </a:bodyPr>
          <a:lstStyle/>
          <a:p>
            <a:r>
              <a:rPr sz="2400" dirty="0">
                <a:latin typeface="Agency FB" panose="020B0503020202020204" pitchFamily="34" charset="0"/>
              </a:rPr>
              <a:t>L’anglais est une langue clé pour l’emploi, les affaires et les études.</a:t>
            </a:r>
          </a:p>
          <a:p>
            <a:r>
              <a:rPr sz="2400" dirty="0">
                <a:latin typeface="Agency FB" panose="020B0503020202020204" pitchFamily="34" charset="0"/>
              </a:rPr>
              <a:t>Beaucoup de jeunes n’ont pas les moyens d’étudier dans un centre.</a:t>
            </a:r>
          </a:p>
          <a:p>
            <a:r>
              <a:rPr sz="2400" dirty="0">
                <a:latin typeface="Agency FB" panose="020B0503020202020204" pitchFamily="34" charset="0"/>
              </a:rPr>
              <a:t>L’autodidaxie est une voie puissante, mais peu connue.</a:t>
            </a:r>
          </a:p>
          <a:p>
            <a:r>
              <a:rPr sz="2400" dirty="0">
                <a:latin typeface="Agency FB" panose="020B0503020202020204" pitchFamily="34" charset="0"/>
              </a:rPr>
              <a:t>Eduplace veut démocratiser l’apprentissage.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>
            <a:normAutofit/>
          </a:bodyPr>
          <a:lstStyle/>
          <a:p>
            <a:r>
              <a:rPr dirty="0">
                <a:latin typeface="Agency FB" panose="020B0503020202020204" pitchFamily="34" charset="0"/>
              </a:rPr>
              <a:t>Objectifs de la conférence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743200"/>
          </a:xfrm>
        </p:spPr>
        <p:txBody>
          <a:bodyPr>
            <a:normAutofit/>
          </a:bodyPr>
          <a:lstStyle/>
          <a:p>
            <a:r>
              <a:rPr sz="2400" dirty="0">
                <a:latin typeface="Agency FB" panose="020B0503020202020204" pitchFamily="34" charset="0"/>
              </a:rPr>
              <a:t>Offrir des outils pratiques pour apprendre seul.</a:t>
            </a:r>
          </a:p>
          <a:p>
            <a:r>
              <a:rPr sz="2400" dirty="0">
                <a:latin typeface="Agency FB" panose="020B0503020202020204" pitchFamily="34" charset="0"/>
              </a:rPr>
              <a:t>Présenter des applications et ressources gratuites.</a:t>
            </a:r>
          </a:p>
          <a:p>
            <a:r>
              <a:rPr sz="2400" dirty="0">
                <a:latin typeface="Agency FB" panose="020B0503020202020204" pitchFamily="34" charset="0"/>
              </a:rPr>
              <a:t>Encourager la discipline personnelle et l’organisation.</a:t>
            </a:r>
          </a:p>
          <a:p>
            <a:r>
              <a:rPr sz="2400" dirty="0">
                <a:latin typeface="Agency FB" panose="020B0503020202020204" pitchFamily="34" charset="0"/>
              </a:rPr>
              <a:t>Démontrer qu’on peut progresser sans grands moyens.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22799"/>
          </a:xfrm>
        </p:spPr>
        <p:txBody>
          <a:bodyPr>
            <a:normAutofit fontScale="90000"/>
          </a:bodyPr>
          <a:lstStyle/>
          <a:p>
            <a:r>
              <a:rPr dirty="0">
                <a:latin typeface="Agency FB" panose="020B0503020202020204" pitchFamily="34" charset="0"/>
              </a:rPr>
              <a:t>Thèmes abordés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90256"/>
            <a:ext cx="6591985" cy="2119744"/>
          </a:xfrm>
        </p:spPr>
        <p:txBody>
          <a:bodyPr>
            <a:normAutofit/>
          </a:bodyPr>
          <a:lstStyle/>
          <a:p>
            <a:r>
              <a:rPr sz="2400" dirty="0">
                <a:latin typeface="Agency FB" panose="020B0503020202020204" pitchFamily="34" charset="0"/>
              </a:rPr>
              <a:t>Pourquoi apprendre l’anglais aujourd’hui ?</a:t>
            </a:r>
          </a:p>
          <a:p>
            <a:r>
              <a:rPr sz="2400" dirty="0">
                <a:latin typeface="Agency FB" panose="020B0503020202020204" pitchFamily="34" charset="0"/>
              </a:rPr>
              <a:t>Apprendre avec YouTube, Duolingo, </a:t>
            </a:r>
            <a:r>
              <a:rPr lang="fr-FR" sz="2400" dirty="0">
                <a:latin typeface="Agency FB" panose="020B0503020202020204" pitchFamily="34" charset="0"/>
              </a:rPr>
              <a:t>E-</a:t>
            </a:r>
            <a:r>
              <a:rPr sz="2400" dirty="0">
                <a:latin typeface="Agency FB" panose="020B0503020202020204" pitchFamily="34" charset="0"/>
              </a:rPr>
              <a:t>Learning, podcasts.</a:t>
            </a:r>
          </a:p>
          <a:p>
            <a:r>
              <a:rPr sz="2400" dirty="0">
                <a:latin typeface="Agency FB" panose="020B0503020202020204" pitchFamily="34" charset="0"/>
              </a:rPr>
              <a:t>Créer sa routine quotidienne.</a:t>
            </a:r>
          </a:p>
          <a:p>
            <a:r>
              <a:rPr sz="2400" dirty="0">
                <a:latin typeface="Agency FB" panose="020B0503020202020204" pitchFamily="34" charset="0"/>
              </a:rPr>
              <a:t>Le rôle des répétiteurs et plateformes comme Eduplace.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8217"/>
          </a:xfrm>
        </p:spPr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Partenariat attendu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1710"/>
            <a:ext cx="6591985" cy="4475018"/>
          </a:xfrm>
        </p:spPr>
        <p:txBody>
          <a:bodyPr>
            <a:normAutofit fontScale="92500"/>
          </a:bodyPr>
          <a:lstStyle/>
          <a:p>
            <a:r>
              <a:rPr lang="fr-FR" sz="2400" dirty="0">
                <a:latin typeface="Agency FB" panose="020B0503020202020204" pitchFamily="34" charset="0"/>
              </a:rPr>
              <a:t>Mettre à disposition une salle pendant 2 jours (150 à 200 places)</a:t>
            </a:r>
          </a:p>
          <a:p>
            <a:r>
              <a:rPr lang="fr-FR" sz="2400" dirty="0">
                <a:latin typeface="Agency FB" panose="020B0503020202020204" pitchFamily="34" charset="0"/>
              </a:rPr>
              <a:t>Aider avec la logistique (chaises, projecteur, sonorisation)</a:t>
            </a:r>
          </a:p>
          <a:p>
            <a:r>
              <a:rPr lang="fr-FR" sz="2400" dirty="0">
                <a:latin typeface="Agency FB" panose="020B0503020202020204" pitchFamily="34" charset="0"/>
              </a:rPr>
              <a:t>Soutenir la communication (affiches, relais sur réseaux sociaux)</a:t>
            </a:r>
          </a:p>
          <a:p>
            <a:r>
              <a:rPr lang="fr-FR" sz="2400" dirty="0">
                <a:latin typeface="Agency FB" panose="020B0503020202020204" pitchFamily="34" charset="0"/>
              </a:rPr>
              <a:t>Encourager la participation des jeunes</a:t>
            </a:r>
          </a:p>
          <a:p>
            <a:r>
              <a:rPr lang="fr-FR" sz="2400" dirty="0">
                <a:latin typeface="Agency FB" panose="020B0503020202020204" pitchFamily="34" charset="0"/>
              </a:rPr>
              <a:t>Parrainer ou assister pour valoriser l’événement</a:t>
            </a:r>
          </a:p>
          <a:p>
            <a:pPr marL="0" indent="0">
              <a:buNone/>
            </a:pPr>
            <a:r>
              <a:rPr lang="fr-FR" sz="2600" b="1" dirty="0">
                <a:latin typeface="Agency FB" panose="020B0503020202020204" pitchFamily="34" charset="0"/>
              </a:rPr>
              <a:t>En retour :</a:t>
            </a:r>
            <a:endParaRPr lang="fr-FR" sz="2600" dirty="0">
              <a:latin typeface="Agency FB" panose="020B0503020202020204" pitchFamily="34" charset="0"/>
            </a:endParaRPr>
          </a:p>
          <a:p>
            <a:r>
              <a:rPr lang="fr-FR" sz="2600" dirty="0">
                <a:latin typeface="Agency FB" panose="020B0503020202020204" pitchFamily="34" charset="0"/>
              </a:rPr>
              <a:t>Visibilité sur nos supports et réseaux</a:t>
            </a:r>
          </a:p>
          <a:p>
            <a:r>
              <a:rPr lang="fr-FR" sz="2600" dirty="0">
                <a:latin typeface="Agency FB" panose="020B0503020202020204" pitchFamily="34" charset="0"/>
              </a:rPr>
              <a:t>Remerciements publics pendant et après l’événement</a:t>
            </a:r>
          </a:p>
          <a:p>
            <a:r>
              <a:rPr lang="fr-FR" sz="2600" dirty="0">
                <a:latin typeface="Agency FB" panose="020B0503020202020204" pitchFamily="34" charset="0"/>
              </a:rPr>
              <a:t>Mention comme partenaire officiel</a:t>
            </a:r>
          </a:p>
          <a:p>
            <a:pPr marL="0" indent="0">
              <a:buNone/>
            </a:pPr>
            <a:endParaRPr lang="fr-FR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9781"/>
          </a:xfrm>
        </p:spPr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Frais de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1"/>
            <a:ext cx="6591985" cy="1717964"/>
          </a:xfrm>
        </p:spPr>
        <p:txBody>
          <a:bodyPr>
            <a:noAutofit/>
          </a:bodyPr>
          <a:lstStyle/>
          <a:p>
            <a:r>
              <a:rPr sz="2400" dirty="0">
                <a:latin typeface="Agency FB" panose="020B0503020202020204" pitchFamily="34" charset="0"/>
              </a:rPr>
              <a:t>15 USD par personne pour 2 jours.</a:t>
            </a:r>
          </a:p>
          <a:p>
            <a:r>
              <a:rPr sz="2400" dirty="0">
                <a:latin typeface="Agency FB" panose="020B0503020202020204" pitchFamily="34" charset="0"/>
              </a:rPr>
              <a:t>Inclus : attestation, ressources numériques, pauses-café.</a:t>
            </a:r>
          </a:p>
          <a:p>
            <a:r>
              <a:rPr sz="2400" dirty="0">
                <a:latin typeface="Agency FB" panose="020B0503020202020204" pitchFamily="34" charset="0"/>
              </a:rPr>
              <a:t>Réductions possibles pour groupes ou étudiants.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33635"/>
          </a:xfrm>
        </p:spPr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Agency FB" panose="020B0503020202020204" pitchFamily="34" charset="0"/>
              </a:rPr>
              <a:t>Pourquoi nous soutenir ?</a:t>
            </a:r>
          </a:p>
          <a:p>
            <a:r>
              <a:rPr sz="2400" dirty="0">
                <a:latin typeface="Agency FB" panose="020B0503020202020204" pitchFamily="34" charset="0"/>
              </a:rPr>
              <a:t>Vous contribuez à l’éducation des jeunes sans moyens.</a:t>
            </a:r>
          </a:p>
          <a:p>
            <a:r>
              <a:rPr sz="2400" dirty="0">
                <a:latin typeface="Agency FB" panose="020B0503020202020204" pitchFamily="34" charset="0"/>
              </a:rPr>
              <a:t>Vous gagnez en visibilité dans une action citoyenne.</a:t>
            </a:r>
          </a:p>
          <a:p>
            <a:r>
              <a:rPr sz="2400" dirty="0">
                <a:latin typeface="Agency FB" panose="020B0503020202020204" pitchFamily="34" charset="0"/>
              </a:rPr>
              <a:t>Vous valorisez l’autonomie, la modernité et la compétence.</a:t>
            </a:r>
          </a:p>
          <a:p>
            <a:pPr marL="0" indent="0" algn="r">
              <a:buNone/>
            </a:pPr>
            <a:r>
              <a:rPr sz="2400" dirty="0">
                <a:latin typeface="Agency FB" panose="020B0503020202020204" pitchFamily="34" charset="0"/>
              </a:rPr>
              <a:t> Contact : 0972406221</a:t>
            </a:r>
          </a:p>
          <a:p>
            <a:pPr marL="0" indent="0" algn="r">
              <a:buNone/>
            </a:pPr>
            <a:r>
              <a:rPr sz="2400" dirty="0">
                <a:latin typeface="Agency FB" panose="020B0503020202020204" pitchFamily="34" charset="0"/>
              </a:rPr>
              <a:t>eduplace243@gmail.com</a:t>
            </a:r>
            <a:endParaRPr lang="fr-FR" sz="2400" dirty="0">
              <a:latin typeface="Agency FB" panose="020B0503020202020204" pitchFamily="34" charset="0"/>
            </a:endParaRPr>
          </a:p>
          <a:p>
            <a:pPr marL="0" indent="0" algn="r">
              <a:buNone/>
            </a:pPr>
            <a:r>
              <a:rPr sz="2400" dirty="0">
                <a:latin typeface="Agency FB" panose="020B0503020202020204" pitchFamily="34" charset="0"/>
              </a:rPr>
              <a:t>@eduplace243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025236"/>
            <a:ext cx="7259782" cy="4724400"/>
          </a:xfrm>
        </p:spPr>
      </p:pic>
    </p:spTree>
    <p:extLst>
      <p:ext uri="{BB962C8B-B14F-4D97-AF65-F5344CB8AC3E}">
        <p14:creationId xmlns:p14="http://schemas.microsoft.com/office/powerpoint/2010/main" val="152147254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271</Words>
  <Application>Microsoft Office PowerPoint</Application>
  <PresentationFormat>Affichage à l'écran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Brin</vt:lpstr>
      <vt:lpstr>Conférence Eduplace : Comment apprendre l’anglais seul ?</vt:lpstr>
      <vt:lpstr>Contexte et justification</vt:lpstr>
      <vt:lpstr>Objectifs de la conférence</vt:lpstr>
      <vt:lpstr>Thèmes abordés</vt:lpstr>
      <vt:lpstr>Partenariat attendu</vt:lpstr>
      <vt:lpstr>Frais de participation</vt:lpstr>
      <vt:lpstr>Conclusion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Éduplace : Comment apprendre l’anglais seul ?</dc:title>
  <dc:subject/>
  <dc:creator/>
  <cp:keywords/>
  <dc:description>generated using python-pptx</dc:description>
  <cp:lastModifiedBy>Utilisateur inconnu</cp:lastModifiedBy>
  <cp:revision>10</cp:revision>
  <dcterms:created xsi:type="dcterms:W3CDTF">2013-01-27T09:14:16Z</dcterms:created>
  <dcterms:modified xsi:type="dcterms:W3CDTF">2025-07-22T13:10:21Z</dcterms:modified>
  <cp:category/>
</cp:coreProperties>
</file>