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98" y="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3E3C-7B7B-41EA-A8D7-5BEC627F3AB1}" type="datetimeFigureOut">
              <a:rPr lang="es-MX" smtClean="0"/>
              <a:t>23/12/2022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20F1-80DB-447D-A609-50AE958B7B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437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3E3C-7B7B-41EA-A8D7-5BEC627F3AB1}" type="datetimeFigureOut">
              <a:rPr lang="es-MX" smtClean="0"/>
              <a:t>23/12/2022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20F1-80DB-447D-A609-50AE958B7B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46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3E3C-7B7B-41EA-A8D7-5BEC627F3AB1}" type="datetimeFigureOut">
              <a:rPr lang="es-MX" smtClean="0"/>
              <a:t>23/12/2022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20F1-80DB-447D-A609-50AE958B7B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351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3E3C-7B7B-41EA-A8D7-5BEC627F3AB1}" type="datetimeFigureOut">
              <a:rPr lang="es-MX" smtClean="0"/>
              <a:t>23/12/2022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20F1-80DB-447D-A609-50AE958B7B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093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3E3C-7B7B-41EA-A8D7-5BEC627F3AB1}" type="datetimeFigureOut">
              <a:rPr lang="es-MX" smtClean="0"/>
              <a:t>23/12/2022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20F1-80DB-447D-A609-50AE958B7B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292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3E3C-7B7B-41EA-A8D7-5BEC627F3AB1}" type="datetimeFigureOut">
              <a:rPr lang="es-MX" smtClean="0"/>
              <a:t>23/12/2022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20F1-80DB-447D-A609-50AE958B7B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673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3E3C-7B7B-41EA-A8D7-5BEC627F3AB1}" type="datetimeFigureOut">
              <a:rPr lang="es-MX" smtClean="0"/>
              <a:t>23/12/2022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20F1-80DB-447D-A609-50AE958B7B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102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3E3C-7B7B-41EA-A8D7-5BEC627F3AB1}" type="datetimeFigureOut">
              <a:rPr lang="es-MX" smtClean="0"/>
              <a:t>23/12/2022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20F1-80DB-447D-A609-50AE958B7B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71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3E3C-7B7B-41EA-A8D7-5BEC627F3AB1}" type="datetimeFigureOut">
              <a:rPr lang="es-MX" smtClean="0"/>
              <a:t>23/12/2022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20F1-80DB-447D-A609-50AE958B7B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080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3E3C-7B7B-41EA-A8D7-5BEC627F3AB1}" type="datetimeFigureOut">
              <a:rPr lang="es-MX" smtClean="0"/>
              <a:t>23/12/2022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20F1-80DB-447D-A609-50AE958B7B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342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3E3C-7B7B-41EA-A8D7-5BEC627F3AB1}" type="datetimeFigureOut">
              <a:rPr lang="es-MX" smtClean="0"/>
              <a:t>23/12/2022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20F1-80DB-447D-A609-50AE958B7B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91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83E3C-7B7B-41EA-A8D7-5BEC627F3AB1}" type="datetimeFigureOut">
              <a:rPr lang="es-MX" smtClean="0"/>
              <a:t>23/12/2022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B20F1-80DB-447D-A609-50AE958B7B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286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4" name="1133 Grupo"/>
          <p:cNvGrpSpPr/>
          <p:nvPr/>
        </p:nvGrpSpPr>
        <p:grpSpPr>
          <a:xfrm>
            <a:off x="3779912" y="1629857"/>
            <a:ext cx="1381828" cy="3009472"/>
            <a:chOff x="6090384" y="2723784"/>
            <a:chExt cx="1381828" cy="3009472"/>
          </a:xfrm>
        </p:grpSpPr>
        <p:cxnSp>
          <p:nvCxnSpPr>
            <p:cNvPr id="8" name="7 Conector recto"/>
            <p:cNvCxnSpPr/>
            <p:nvPr/>
          </p:nvCxnSpPr>
          <p:spPr>
            <a:xfrm flipH="1">
              <a:off x="6107611" y="5719545"/>
              <a:ext cx="769586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/>
            <p:nvPr/>
          </p:nvCxnSpPr>
          <p:spPr>
            <a:xfrm flipV="1">
              <a:off x="6090384" y="2723785"/>
              <a:ext cx="0" cy="3009471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6090384" y="2723784"/>
              <a:ext cx="1197133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>
              <a:off x="7287518" y="2723784"/>
              <a:ext cx="0" cy="395945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3" name="1052 Cara sonriente"/>
            <p:cNvSpPr/>
            <p:nvPr/>
          </p:nvSpPr>
          <p:spPr>
            <a:xfrm>
              <a:off x="6948263" y="3134593"/>
              <a:ext cx="523949" cy="438423"/>
            </a:xfrm>
            <a:prstGeom prst="smileyFac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7" name="16 Conector recto"/>
            <p:cNvCxnSpPr/>
            <p:nvPr/>
          </p:nvCxnSpPr>
          <p:spPr>
            <a:xfrm flipH="1">
              <a:off x="7234099" y="3554669"/>
              <a:ext cx="6217" cy="67496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"/>
            <p:cNvCxnSpPr/>
            <p:nvPr/>
          </p:nvCxnSpPr>
          <p:spPr>
            <a:xfrm>
              <a:off x="7240316" y="3653568"/>
              <a:ext cx="85509" cy="576064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"/>
            <p:cNvCxnSpPr/>
            <p:nvPr/>
          </p:nvCxnSpPr>
          <p:spPr>
            <a:xfrm flipH="1">
              <a:off x="7133429" y="3653568"/>
              <a:ext cx="106888" cy="576064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1049 Conector recto"/>
            <p:cNvCxnSpPr/>
            <p:nvPr/>
          </p:nvCxnSpPr>
          <p:spPr>
            <a:xfrm>
              <a:off x="7234100" y="3589439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2" name="1111 Conector recto"/>
            <p:cNvCxnSpPr/>
            <p:nvPr/>
          </p:nvCxnSpPr>
          <p:spPr>
            <a:xfrm>
              <a:off x="7150359" y="4663518"/>
              <a:ext cx="74822" cy="14401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3" name="1132 Grupo"/>
            <p:cNvGrpSpPr/>
            <p:nvPr/>
          </p:nvGrpSpPr>
          <p:grpSpPr>
            <a:xfrm>
              <a:off x="7156274" y="4208735"/>
              <a:ext cx="187050" cy="665637"/>
              <a:chOff x="7149462" y="4214768"/>
              <a:chExt cx="187050" cy="665637"/>
            </a:xfrm>
          </p:grpSpPr>
          <p:cxnSp>
            <p:nvCxnSpPr>
              <p:cNvPr id="19" name="18 Conector recto"/>
              <p:cNvCxnSpPr/>
              <p:nvPr/>
            </p:nvCxnSpPr>
            <p:spPr>
              <a:xfrm flipH="1">
                <a:off x="7149462" y="4214768"/>
                <a:ext cx="74822" cy="44875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20 Conector recto"/>
              <p:cNvCxnSpPr/>
              <p:nvPr/>
            </p:nvCxnSpPr>
            <p:spPr>
              <a:xfrm>
                <a:off x="7229314" y="4214768"/>
                <a:ext cx="1" cy="44875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0" name="1109 Conector recto"/>
              <p:cNvCxnSpPr/>
              <p:nvPr/>
            </p:nvCxnSpPr>
            <p:spPr>
              <a:xfrm>
                <a:off x="7224284" y="4658061"/>
                <a:ext cx="91725" cy="144016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5" name="1124 Conector recto"/>
              <p:cNvCxnSpPr/>
              <p:nvPr/>
            </p:nvCxnSpPr>
            <p:spPr>
              <a:xfrm flipH="1">
                <a:off x="7180656" y="4807534"/>
                <a:ext cx="53443" cy="72871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134 Conector recto"/>
              <p:cNvCxnSpPr/>
              <p:nvPr/>
            </p:nvCxnSpPr>
            <p:spPr>
              <a:xfrm flipH="1">
                <a:off x="7283070" y="4791864"/>
                <a:ext cx="53442" cy="84553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586091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Denisse</dc:creator>
  <cp:lastModifiedBy>Denisse</cp:lastModifiedBy>
  <cp:revision>6</cp:revision>
  <dcterms:created xsi:type="dcterms:W3CDTF">2022-12-22T05:27:51Z</dcterms:created>
  <dcterms:modified xsi:type="dcterms:W3CDTF">2022-12-23T06:37:19Z</dcterms:modified>
</cp:coreProperties>
</file>