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4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7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32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1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22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86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29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00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944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3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6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1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4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9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1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1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DE91C-A890-4894-AE44-B838173EBDB1}" type="datetimeFigureOut">
              <a:rPr lang="de-CH" smtClean="0"/>
              <a:t>18.02.2021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2BFFE1-8734-4C82-9CE5-94FACFAE87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6211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6400"/>
              <a:t>JAM </a:t>
            </a:r>
            <a:r>
              <a:rPr lang="de-CH" sz="6400" err="1"/>
              <a:t>Kart</a:t>
            </a:r>
            <a:endParaRPr lang="de-CH" sz="64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3200">
                <a:solidFill>
                  <a:schemeClr val="tx1"/>
                </a:solidFill>
              </a:rPr>
              <a:t>Ein BBC-Projekt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2882">
            <a:off x="9129711" y="1376979"/>
            <a:ext cx="928688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/>
              <a:t>UNSER </a:t>
            </a:r>
            <a:r>
              <a:rPr lang="de-CH" sz="4800" err="1"/>
              <a:t>PLAn</a:t>
            </a:r>
            <a:endParaRPr lang="de-CH" sz="48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 fontScale="92500"/>
          </a:bodyPr>
          <a:lstStyle/>
          <a:p>
            <a:r>
              <a:rPr lang="de-CH" sz="2400">
                <a:solidFill>
                  <a:schemeClr val="tx1"/>
                </a:solidFill>
              </a:rPr>
              <a:t>Multiplayer über das LAN</a:t>
            </a:r>
          </a:p>
          <a:p>
            <a:r>
              <a:rPr lang="de-CH" sz="2400">
                <a:solidFill>
                  <a:schemeClr val="tx1"/>
                </a:solidFill>
              </a:rPr>
              <a:t>Drei Runden, um das Spiel zu gewinnen</a:t>
            </a:r>
          </a:p>
          <a:p>
            <a:r>
              <a:rPr lang="de-CH" sz="2400">
                <a:solidFill>
                  <a:schemeClr val="tx1"/>
                </a:solidFill>
              </a:rPr>
              <a:t>Auf Gras fährt man langsamer</a:t>
            </a:r>
          </a:p>
          <a:p>
            <a:r>
              <a:rPr lang="de-CH" sz="2400" err="1">
                <a:solidFill>
                  <a:schemeClr val="tx1"/>
                </a:solidFill>
              </a:rPr>
              <a:t>Boostpads</a:t>
            </a:r>
            <a:r>
              <a:rPr lang="de-CH" sz="2400">
                <a:solidFill>
                  <a:schemeClr val="tx1"/>
                </a:solidFill>
              </a:rPr>
              <a:t> machen das Auto schneller</a:t>
            </a:r>
          </a:p>
          <a:p>
            <a:r>
              <a:rPr lang="de-CH" sz="2400">
                <a:solidFill>
                  <a:schemeClr val="tx1"/>
                </a:solidFill>
              </a:rPr>
              <a:t>Bei Ölpfützen verliert man die Kontrolle</a:t>
            </a:r>
          </a:p>
          <a:p>
            <a:r>
              <a:rPr lang="de-CH" sz="2400">
                <a:solidFill>
                  <a:schemeClr val="tx1"/>
                </a:solidFill>
              </a:rPr>
              <a:t>Oben rechts momentaner Rang (optional)</a:t>
            </a:r>
          </a:p>
          <a:p>
            <a:r>
              <a:rPr lang="de-CH" sz="2400">
                <a:solidFill>
                  <a:schemeClr val="tx1"/>
                </a:solidFill>
              </a:rPr>
              <a:t>Am Ende des Spiels Rangliste und benötigte Zeit (optional)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/>
              <a:t>Vorgehen</a:t>
            </a:r>
            <a:br>
              <a:rPr lang="de-CH" sz="4800"/>
            </a:br>
            <a:r>
              <a:rPr lang="de-CH" sz="240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400">
                <a:solidFill>
                  <a:schemeClr val="tx1"/>
                </a:solidFill>
              </a:rPr>
              <a:t>Projekt-Ideen besprochen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>
                <a:solidFill>
                  <a:schemeClr val="tx1"/>
                </a:solidFill>
              </a:rPr>
              <a:t>Aufgaben verteilt (GUI, Netzwerk, Steuerung)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>
                <a:solidFill>
                  <a:schemeClr val="tx1"/>
                </a:solidFill>
              </a:rPr>
              <a:t>Features festgelegt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>
                <a:solidFill>
                  <a:schemeClr val="tx1"/>
                </a:solidFill>
              </a:rPr>
              <a:t>Grundlegende Klassen und Packages geplant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>
                <a:solidFill>
                  <a:schemeClr val="tx1"/>
                </a:solidFill>
              </a:rPr>
              <a:t>Mit Programmieren und dem Erstellen der Bilder begonnen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/>
              <a:t>Vorgehen</a:t>
            </a:r>
            <a:br>
              <a:rPr lang="de-CH" sz="4800"/>
            </a:br>
            <a:r>
              <a:rPr lang="de-CH" sz="240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/>
          </a:bodyPr>
          <a:lstStyle/>
          <a:p>
            <a:r>
              <a:rPr lang="de-CH" sz="2400">
                <a:solidFill>
                  <a:schemeClr val="tx1"/>
                </a:solidFill>
              </a:rPr>
              <a:t>Bei jedem Feature arbeitete jeder in seinem Aufgabenbereich</a:t>
            </a:r>
          </a:p>
          <a:p>
            <a:r>
              <a:rPr lang="de-CH" sz="2400">
                <a:solidFill>
                  <a:schemeClr val="tx1"/>
                </a:solidFill>
              </a:rPr>
              <a:t>Am Ende sind wir dann immer zusammengesessen und haben den Code besprochen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/>
              <a:t>Das Message-System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/>
          </a:bodyPr>
          <a:lstStyle/>
          <a:p>
            <a:r>
              <a:rPr lang="de-CH" sz="2400">
                <a:solidFill>
                  <a:schemeClr val="tx1"/>
                </a:solidFill>
              </a:rPr>
              <a:t>Übermittlung von Nachrichten zwischen Server und Client</a:t>
            </a:r>
          </a:p>
          <a:p>
            <a:r>
              <a:rPr lang="de-CH" sz="2400">
                <a:solidFill>
                  <a:schemeClr val="tx1"/>
                </a:solidFill>
              </a:rPr>
              <a:t>Eine Nachricht wird als </a:t>
            </a:r>
            <a:r>
              <a:rPr lang="de-CH" sz="2400" err="1">
                <a:solidFill>
                  <a:schemeClr val="tx1"/>
                </a:solidFill>
              </a:rPr>
              <a:t>HashMap</a:t>
            </a:r>
            <a:r>
              <a:rPr lang="de-CH" sz="2400">
                <a:solidFill>
                  <a:schemeClr val="tx1"/>
                </a:solidFill>
              </a:rPr>
              <a:t> gespeichert</a:t>
            </a:r>
          </a:p>
          <a:p>
            <a:r>
              <a:rPr lang="de-CH" sz="2400">
                <a:solidFill>
                  <a:schemeClr val="tx1"/>
                </a:solidFill>
              </a:rPr>
              <a:t>Die </a:t>
            </a:r>
            <a:r>
              <a:rPr lang="de-CH" sz="2400" err="1">
                <a:solidFill>
                  <a:schemeClr val="tx1"/>
                </a:solidFill>
              </a:rPr>
              <a:t>HashMap</a:t>
            </a:r>
            <a:r>
              <a:rPr lang="de-CH" sz="2400">
                <a:solidFill>
                  <a:schemeClr val="tx1"/>
                </a:solidFill>
              </a:rPr>
              <a:t> wird vor dem Senden zu einem String umgewandelt, der versendet werden kann</a:t>
            </a:r>
          </a:p>
          <a:p>
            <a:r>
              <a:rPr lang="de-CH" sz="2400">
                <a:solidFill>
                  <a:schemeClr val="tx1"/>
                </a:solidFill>
              </a:rPr>
              <a:t>Auf der anderen Seite wird der String dann wieder zu einer </a:t>
            </a:r>
            <a:r>
              <a:rPr lang="de-CH" sz="2400" err="1">
                <a:solidFill>
                  <a:schemeClr val="tx1"/>
                </a:solidFill>
              </a:rPr>
              <a:t>HashMap</a:t>
            </a:r>
            <a:r>
              <a:rPr lang="de-CH" sz="2400">
                <a:solidFill>
                  <a:schemeClr val="tx1"/>
                </a:solidFill>
              </a:rPr>
              <a:t> konvertiert</a:t>
            </a:r>
            <a:endParaRPr lang="de-CH" sz="220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 err="1"/>
              <a:t>Testing</a:t>
            </a:r>
            <a:endParaRPr lang="de-CH" sz="2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/>
          </a:bodyPr>
          <a:lstStyle/>
          <a:p>
            <a:r>
              <a:rPr lang="de-CH" sz="2400">
                <a:solidFill>
                  <a:schemeClr val="tx1"/>
                </a:solidFill>
              </a:rPr>
              <a:t>Alle Tests wurden manuell durchgeführt</a:t>
            </a:r>
            <a:endParaRPr lang="de-DE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de-CH" sz="2400">
                <a:solidFill>
                  <a:schemeClr val="tx1"/>
                </a:solidFill>
              </a:rPr>
              <a:t>Es wurde alles Grundlegende getestet: Spiel beitreten, Spiel erstellen, </a:t>
            </a:r>
            <a:r>
              <a:rPr lang="de-CH" sz="2400" err="1">
                <a:solidFill>
                  <a:schemeClr val="tx1"/>
                </a:solidFill>
              </a:rPr>
              <a:t>BoostPads</a:t>
            </a:r>
            <a:r>
              <a:rPr lang="de-CH" sz="2400">
                <a:solidFill>
                  <a:schemeClr val="tx1"/>
                </a:solidFill>
              </a:rPr>
              <a:t>, Ölpfützen sowie die Steuerung</a:t>
            </a:r>
          </a:p>
          <a:p>
            <a:pPr>
              <a:buClr>
                <a:srgbClr val="FFFFFF"/>
              </a:buClr>
            </a:pPr>
            <a:r>
              <a:rPr lang="de-CH" sz="2400">
                <a:solidFill>
                  <a:schemeClr val="tx1"/>
                </a:solidFill>
              </a:rPr>
              <a:t>Alle Tests vielen Positiv aus</a:t>
            </a:r>
          </a:p>
          <a:p>
            <a:pPr>
              <a:buClr>
                <a:srgbClr val="FFFFFF"/>
              </a:buClr>
            </a:pPr>
            <a:endParaRPr lang="de-CH" sz="24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de-CH" sz="240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 dirty="0"/>
              <a:t>Fazit</a:t>
            </a:r>
            <a:endParaRPr lang="de-CH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de-CH" sz="2400" dirty="0" smtClean="0">
                <a:solidFill>
                  <a:schemeClr val="tx1"/>
                </a:solidFill>
              </a:rPr>
              <a:t>Positives:</a:t>
            </a:r>
          </a:p>
          <a:p>
            <a:pPr lvl="1">
              <a:buClr>
                <a:srgbClr val="FFFFFF"/>
              </a:buClr>
            </a:pPr>
            <a:r>
              <a:rPr lang="de-CH" sz="2200" dirty="0" smtClean="0">
                <a:solidFill>
                  <a:schemeClr val="tx1"/>
                </a:solidFill>
              </a:rPr>
              <a:t>Alle obligatorischen Ziele erfüllt</a:t>
            </a:r>
          </a:p>
          <a:p>
            <a:pPr lvl="1">
              <a:buClr>
                <a:srgbClr val="FFFFFF"/>
              </a:buClr>
            </a:pPr>
            <a:r>
              <a:rPr lang="de-CH" sz="2200" dirty="0" smtClean="0">
                <a:solidFill>
                  <a:schemeClr val="tx1"/>
                </a:solidFill>
              </a:rPr>
              <a:t>Aufgabenteilung</a:t>
            </a:r>
          </a:p>
          <a:p>
            <a:pPr lvl="1">
              <a:buClr>
                <a:srgbClr val="FFFFFF"/>
              </a:buClr>
            </a:pPr>
            <a:r>
              <a:rPr lang="de-CH" sz="2200" dirty="0" smtClean="0">
                <a:solidFill>
                  <a:schemeClr val="tx1"/>
                </a:solidFill>
              </a:rPr>
              <a:t>Gute Zusammenarbeit</a:t>
            </a:r>
          </a:p>
          <a:p>
            <a:pPr>
              <a:buClr>
                <a:srgbClr val="FFFFFF"/>
              </a:buClr>
            </a:pPr>
            <a:r>
              <a:rPr lang="de-CH" sz="2400" dirty="0" err="1" smtClean="0">
                <a:solidFill>
                  <a:schemeClr val="tx1"/>
                </a:solidFill>
              </a:rPr>
              <a:t>Lessons</a:t>
            </a:r>
            <a:r>
              <a:rPr lang="de-CH" sz="2400" dirty="0" smtClean="0">
                <a:solidFill>
                  <a:schemeClr val="tx1"/>
                </a:solidFill>
              </a:rPr>
              <a:t> </a:t>
            </a:r>
            <a:r>
              <a:rPr lang="de-CH" sz="2400" dirty="0" err="1" smtClean="0">
                <a:solidFill>
                  <a:schemeClr val="tx1"/>
                </a:solidFill>
              </a:rPr>
              <a:t>learned</a:t>
            </a:r>
            <a:r>
              <a:rPr lang="de-CH" sz="24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de-CH" sz="2200" dirty="0" smtClean="0">
                <a:solidFill>
                  <a:schemeClr val="tx1"/>
                </a:solidFill>
              </a:rPr>
              <a:t>Struktur des Codes </a:t>
            </a:r>
            <a:r>
              <a:rPr lang="de-CH" sz="2200" smtClean="0">
                <a:solidFill>
                  <a:schemeClr val="tx1"/>
                </a:solidFill>
              </a:rPr>
              <a:t>besser planen</a:t>
            </a:r>
            <a:endParaRPr lang="de-CH" sz="2000" dirty="0" smtClean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CH" sz="2200" dirty="0" smtClean="0">
                <a:solidFill>
                  <a:schemeClr val="tx1"/>
                </a:solidFill>
              </a:rPr>
              <a:t>Besser absprechen -&gt; Nur einer arbeitet an einer Datei</a:t>
            </a:r>
            <a:endParaRPr lang="de-CH" sz="22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de-CH" sz="4800"/>
              <a:t>DEMO</a:t>
            </a:r>
            <a:endParaRPr lang="de-CH" sz="240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92867"/>
            <a:ext cx="6951073" cy="38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50" y="685801"/>
            <a:ext cx="1225378" cy="1225378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4800">
                <a:solidFill>
                  <a:schemeClr val="tx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4356007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209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JAM Kart</vt:lpstr>
      <vt:lpstr>UNSER PLAn</vt:lpstr>
      <vt:lpstr>Vorgehen Planung</vt:lpstr>
      <vt:lpstr>Vorgehen Umsetzung</vt:lpstr>
      <vt:lpstr>Das Message-System</vt:lpstr>
      <vt:lpstr>Testing</vt:lpstr>
      <vt:lpstr>Fazit</vt:lpstr>
      <vt:lpstr>DEMO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Kart</dc:title>
  <dc:creator>von Wattenwyl Marino</dc:creator>
  <cp:lastModifiedBy>Marino</cp:lastModifiedBy>
  <cp:revision>10</cp:revision>
  <dcterms:created xsi:type="dcterms:W3CDTF">2021-02-18T07:06:28Z</dcterms:created>
  <dcterms:modified xsi:type="dcterms:W3CDTF">2021-02-18T13:23:26Z</dcterms:modified>
</cp:coreProperties>
</file>