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>
        <p:scale>
          <a:sx n="125" d="100"/>
          <a:sy n="125" d="100"/>
        </p:scale>
        <p:origin x="-25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The </a:t>
            </a:r>
            <a:r>
              <a:rPr lang="de-CH" dirty="0" err="1"/>
              <a:t>XMLHttpRequest</a:t>
            </a:r>
            <a:r>
              <a:rPr lang="de-CH" dirty="0"/>
              <a:t> </a:t>
            </a:r>
            <a:r>
              <a:rPr lang="de-CH" dirty="0" err="1"/>
              <a:t>Object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AJAX is not a programming language.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895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AJAX stands for Asynchronous JavaScript And </a:t>
            </a:r>
            <a:r>
              <a:rPr lang="en-US" dirty="0" smtClean="0"/>
              <a:t>XML</a:t>
            </a:r>
          </a:p>
          <a:p>
            <a:r>
              <a:rPr lang="en-US" dirty="0"/>
              <a:t>AJAX is a technique for accessing web servers from a web page.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689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HTML page contains a &lt;div&gt; section and a &lt;button</a:t>
            </a:r>
            <a:r>
              <a:rPr lang="en-US" dirty="0" smtClean="0"/>
              <a:t>&gt;.</a:t>
            </a:r>
          </a:p>
          <a:p>
            <a:r>
              <a:rPr lang="en-US" dirty="0"/>
              <a:t>The &lt;div&gt; section is used to display information from a server</a:t>
            </a:r>
            <a:r>
              <a:rPr lang="en-US" dirty="0" smtClean="0"/>
              <a:t>.</a:t>
            </a:r>
          </a:p>
          <a:p>
            <a:r>
              <a:rPr lang="en-US" dirty="0"/>
              <a:t>The &lt;button&gt; calls a function (if it is clicked).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The function requests data from a web server and displays it</a:t>
            </a:r>
            <a:r>
              <a:rPr lang="en-US" dirty="0" smtClean="0"/>
              <a:t>:</a:t>
            </a:r>
          </a:p>
          <a:p>
            <a:r>
              <a:rPr lang="en-US" dirty="0"/>
              <a:t>JavaScript and HTML DOM (to display or use the data)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3534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44671" y="812801"/>
            <a:ext cx="3275013" cy="46408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. An event occurs in a web page (the page is loaded, a button is </a:t>
            </a:r>
            <a:r>
              <a:rPr lang="en-US" dirty="0" smtClean="0"/>
              <a:t>clicked)</a:t>
            </a:r>
          </a:p>
          <a:p>
            <a:r>
              <a:rPr lang="en-US" dirty="0"/>
              <a:t>2. An </a:t>
            </a:r>
            <a:r>
              <a:rPr lang="en-US" dirty="0" err="1"/>
              <a:t>XMLHttpRequest</a:t>
            </a:r>
            <a:r>
              <a:rPr lang="en-US" dirty="0"/>
              <a:t> object is created by JavaScript</a:t>
            </a:r>
          </a:p>
          <a:p>
            <a:r>
              <a:rPr lang="en-US" dirty="0"/>
              <a:t>3. The </a:t>
            </a:r>
            <a:r>
              <a:rPr lang="en-US" dirty="0" err="1"/>
              <a:t>XMLHttpRequest</a:t>
            </a:r>
            <a:r>
              <a:rPr lang="en-US" dirty="0"/>
              <a:t> object sends a request to a web server</a:t>
            </a:r>
          </a:p>
          <a:p>
            <a:endParaRPr lang="de-CH" dirty="0" smtClean="0"/>
          </a:p>
          <a:p>
            <a:r>
              <a:rPr lang="en-US" dirty="0"/>
              <a:t>4. The server processes the request</a:t>
            </a:r>
          </a:p>
          <a:p>
            <a:r>
              <a:rPr lang="en-US" dirty="0"/>
              <a:t>5. The server sends a response back to the web page</a:t>
            </a:r>
          </a:p>
          <a:p>
            <a:r>
              <a:rPr lang="en-US" dirty="0"/>
              <a:t>6. The response is read by JavaScript</a:t>
            </a:r>
          </a:p>
          <a:p>
            <a:r>
              <a:rPr lang="en-US" dirty="0"/>
              <a:t>7. Proper action (like page update) is performed by JavaScript</a:t>
            </a:r>
          </a:p>
          <a:p>
            <a:endParaRPr lang="de-CH" dirty="0"/>
          </a:p>
        </p:txBody>
      </p:sp>
      <p:pic>
        <p:nvPicPr>
          <p:cNvPr id="1026" name="Picture 2" descr="AJA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350" y="1585119"/>
            <a:ext cx="541972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952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9260" y="2480550"/>
            <a:ext cx="5961905" cy="1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01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488" y="1174158"/>
            <a:ext cx="6013450" cy="3908021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err="1"/>
              <a:t>XMLHttpRequest</a:t>
            </a:r>
            <a:r>
              <a:rPr lang="en-US" dirty="0"/>
              <a:t> object is created by JavaScript</a:t>
            </a:r>
          </a:p>
          <a:p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err="1"/>
              <a:t>XMLHttpRequest</a:t>
            </a:r>
            <a:r>
              <a:rPr lang="en-US" dirty="0"/>
              <a:t> object sends a request to a web server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29784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120" y="862100"/>
            <a:ext cx="2986781" cy="342900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The response is read by JavaScript</a:t>
            </a:r>
          </a:p>
          <a:p>
            <a:r>
              <a:rPr lang="en-US" dirty="0" smtClean="0"/>
              <a:t>Proper </a:t>
            </a:r>
            <a:r>
              <a:rPr lang="en-US" dirty="0"/>
              <a:t>action (like page update) is performed by JavaScript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7023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TM10001114[[fn=Katalog]]</Template>
  <TotalTime>0</TotalTime>
  <Words>211</Words>
  <Application>Microsoft Office PowerPoint</Application>
  <PresentationFormat>Breitbild</PresentationFormat>
  <Paragraphs>21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The XMLHttpRequest Object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Fernfachhochschule Schweiz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XMLHttpRequest Object</dc:title>
  <dc:creator>Alain Stucky</dc:creator>
  <cp:lastModifiedBy>Alain Stucky</cp:lastModifiedBy>
  <cp:revision>3</cp:revision>
  <dcterms:created xsi:type="dcterms:W3CDTF">2020-11-30T07:31:50Z</dcterms:created>
  <dcterms:modified xsi:type="dcterms:W3CDTF">2020-11-30T09:51:58Z</dcterms:modified>
</cp:coreProperties>
</file>