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>P9: Erweitern der AJAX-Funktionen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API-Beschreibung </a:t>
            </a:r>
            <a:r>
              <a:rPr lang="de-CH" dirty="0"/>
              <a:t>REST Services richtig zu benutzen.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5120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 mutierende (POST) REST Ressourcen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424" y="1270000"/>
            <a:ext cx="9044653" cy="335758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24" y="4627583"/>
            <a:ext cx="4973825" cy="2146410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H="1">
            <a:off x="8845616" y="2473692"/>
            <a:ext cx="392710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5300720" y="2836188"/>
            <a:ext cx="2052981" cy="6289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2146434" y="5157984"/>
            <a:ext cx="3946358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482054" y="3326999"/>
            <a:ext cx="1511166" cy="90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18" name="Textfeld 17"/>
          <p:cNvSpPr txBox="1"/>
          <p:nvPr/>
        </p:nvSpPr>
        <p:spPr>
          <a:xfrm>
            <a:off x="7038080" y="4861694"/>
            <a:ext cx="1511166" cy="90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19" name="Textfeld 18"/>
          <p:cNvSpPr txBox="1"/>
          <p:nvPr/>
        </p:nvSpPr>
        <p:spPr>
          <a:xfrm>
            <a:off x="6282497" y="4861694"/>
            <a:ext cx="1511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Hier wird das Feedback vorbereitet. </a:t>
            </a:r>
            <a:endParaRPr lang="de-CH" dirty="0"/>
          </a:p>
        </p:txBody>
      </p:sp>
      <p:sp>
        <p:nvSpPr>
          <p:cNvPr id="20" name="Textfeld 19"/>
          <p:cNvSpPr txBox="1"/>
          <p:nvPr/>
        </p:nvSpPr>
        <p:spPr>
          <a:xfrm>
            <a:off x="7671335" y="3575150"/>
            <a:ext cx="215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Authentifizierung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8993220" y="2743200"/>
            <a:ext cx="171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Spezifizierung der Gattung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68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Zugriff per JWT Token</a:t>
            </a:r>
            <a:br>
              <a:rPr lang="de-CH" dirty="0"/>
            </a:b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94695"/>
            <a:ext cx="9329560" cy="4437111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 flipV="1">
            <a:off x="5967663" y="2377440"/>
            <a:ext cx="3532472" cy="385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352674" y="2589196"/>
            <a:ext cx="180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Konstante 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004109" y="3291840"/>
            <a:ext cx="350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rgbClr val="FF0000"/>
                </a:solidFill>
              </a:rPr>
              <a:t>Credentials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5034013" y="4937760"/>
            <a:ext cx="359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Wieso funktioniert das nicht?</a:t>
            </a:r>
            <a:endParaRPr lang="de-CH" dirty="0">
              <a:solidFill>
                <a:srgbClr val="FF0000"/>
              </a:solidFill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3368842" y="5428648"/>
            <a:ext cx="1549667" cy="3368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38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 1: Bestellungen</a:t>
            </a:r>
            <a:br>
              <a:rPr lang="de-CH" dirty="0"/>
            </a:b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769" y="1192998"/>
            <a:ext cx="8026140" cy="326246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69" y="4532467"/>
            <a:ext cx="8168876" cy="232553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953928" y="3474720"/>
            <a:ext cx="4032986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Maximale Ressourcenausschöpfung (Restaurantplan)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028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 2: Feedback Formular</a:t>
            </a:r>
            <a:br>
              <a:rPr lang="de-CH" dirty="0"/>
            </a:b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830" y="3335804"/>
            <a:ext cx="6073361" cy="352219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30" y="1286832"/>
            <a:ext cx="7074754" cy="204897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975668" y="3907857"/>
            <a:ext cx="303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Übergabe der </a:t>
            </a:r>
            <a:r>
              <a:rPr lang="de-CH" dirty="0" err="1" smtClean="0">
                <a:solidFill>
                  <a:srgbClr val="FF0000"/>
                </a:solidFill>
              </a:rPr>
              <a:t>namen</a:t>
            </a:r>
            <a:r>
              <a:rPr lang="de-CH" dirty="0" smtClean="0">
                <a:solidFill>
                  <a:srgbClr val="FF0000"/>
                </a:solidFill>
              </a:rPr>
              <a:t> und der </a:t>
            </a:r>
            <a:r>
              <a:rPr lang="de-CH" dirty="0" err="1" smtClean="0">
                <a:solidFill>
                  <a:srgbClr val="FF0000"/>
                </a:solidFill>
              </a:rPr>
              <a:t>Wete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007191" y="1894643"/>
            <a:ext cx="1751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Direkte Eingabe in die </a:t>
            </a:r>
            <a:r>
              <a:rPr lang="de-CH" dirty="0" err="1" smtClean="0">
                <a:solidFill>
                  <a:srgbClr val="FF0000"/>
                </a:solidFill>
              </a:rPr>
              <a:t>Console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25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 3: Feedback Statistik</a:t>
            </a:r>
            <a:br>
              <a:rPr lang="de-CH" dirty="0"/>
            </a:b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17" y="1930400"/>
            <a:ext cx="1236768" cy="4663960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383" y="2101629"/>
            <a:ext cx="4661233" cy="1806227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023360" y="4957011"/>
            <a:ext cx="3724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Der Kunde kann so die Zufriedenheit der vorangegangen Kunden ermitteln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51822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85</Words>
  <Application>Microsoft Office PowerPoint</Application>
  <PresentationFormat>Breitbild</PresentationFormat>
  <Paragraphs>17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 P9: Erweitern der AJAX-Funktionen</vt:lpstr>
      <vt:lpstr> mutierende (POST) REST Ressourcen</vt:lpstr>
      <vt:lpstr>Zugriff per JWT Token </vt:lpstr>
      <vt:lpstr>Aufgabe 1: Bestellungen </vt:lpstr>
      <vt:lpstr>Aufgabe 2: Feedback Formular </vt:lpstr>
      <vt:lpstr>Aufgabe 3: Feedback Statistik </vt:lpstr>
    </vt:vector>
  </TitlesOfParts>
  <Company>Fernfachhochschule 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P9: Erweitern der AJAX-Funktionen</dc:title>
  <dc:creator>Alain Stucky</dc:creator>
  <cp:lastModifiedBy>Alain Stucky</cp:lastModifiedBy>
  <cp:revision>3</cp:revision>
  <dcterms:created xsi:type="dcterms:W3CDTF">2020-12-15T20:35:51Z</dcterms:created>
  <dcterms:modified xsi:type="dcterms:W3CDTF">2020-12-15T21:01:18Z</dcterms:modified>
</cp:coreProperties>
</file>