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65" r:id="rId6"/>
    <p:sldId id="266" r:id="rId7"/>
    <p:sldId id="267" r:id="rId8"/>
    <p:sldId id="268" r:id="rId9"/>
    <p:sldId id="258" r:id="rId1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8" d="100"/>
          <a:sy n="88" d="100"/>
        </p:scale>
        <p:origin x="92" y="264"/>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BC51FE-A7C0-44C1-B6D7-3493A39A3647}" type="datetime1">
              <a:rPr lang="de-DE" smtClean="0"/>
              <a:t>10.11.2020</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de-DE" smtClean="0"/>
              <a:t>‹Nr.›</a:t>
            </a:fld>
            <a:endParaRPr lang="de-DE"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748BE-5E7C-4DFB-B8B3-EFFA1AD80B2D}" type="datetime1">
              <a:rPr lang="de-DE" smtClean="0"/>
              <a:pPr/>
              <a:t>10.11.2020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smtClean="0"/>
              <a:t>Textmasterformat durch Klicken bearbeiten</a:t>
            </a:r>
          </a:p>
          <a:p>
            <a:pPr lvl="1" rtl="0"/>
            <a:r>
              <a:rPr lang="de-DE" dirty="0" smtClean="0"/>
              <a:t>Zweite Ebene</a:t>
            </a:r>
          </a:p>
          <a:p>
            <a:pPr lvl="2" rtl="0"/>
            <a:r>
              <a:rPr lang="de-DE" dirty="0" smtClean="0"/>
              <a:t>Dritte Ebene</a:t>
            </a:r>
          </a:p>
          <a:p>
            <a:pPr lvl="3" rtl="0"/>
            <a:r>
              <a:rPr lang="de-DE" dirty="0" smtClean="0"/>
              <a:t>Vierte Ebene</a:t>
            </a:r>
          </a:p>
          <a:p>
            <a:pPr lvl="4" rtl="0"/>
            <a:r>
              <a:rPr lang="de-DE" dirty="0" smtClean="0"/>
              <a:t>Fünfte Ebene</a:t>
            </a:r>
            <a:endParaRPr lang="de-DE"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de-DE" smtClean="0"/>
              <a:t>‹Nr.›</a:t>
            </a:fld>
            <a:endParaRPr lang="de-DE"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a:t>
            </a:fld>
            <a:endParaRPr lang="de-DE" dirty="0"/>
          </a:p>
        </p:txBody>
      </p:sp>
    </p:spTree>
    <p:extLst>
      <p:ext uri="{BB962C8B-B14F-4D97-AF65-F5344CB8AC3E}">
        <p14:creationId xmlns:p14="http://schemas.microsoft.com/office/powerpoint/2010/main" val="253302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smtClean="0"/>
              <a:t>NOTIZ: Wenn Sie Bilder auf dieser Folie ändern möchten, wählen Sie sie aus, und löschen Sie sie. Klicken Sie anschließend auf das Symbol "Bild einfügen" im Platzhalter, um Ihr eigenes Bild einzufügen.</a:t>
            </a:r>
            <a:endParaRPr lang="de-DE" dirty="0"/>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2</a:t>
            </a:fld>
            <a:endParaRPr lang="de-DE" dirty="0"/>
          </a:p>
        </p:txBody>
      </p:sp>
    </p:spTree>
    <p:extLst>
      <p:ext uri="{BB962C8B-B14F-4D97-AF65-F5344CB8AC3E}">
        <p14:creationId xmlns:p14="http://schemas.microsoft.com/office/powerpoint/2010/main" val="388601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smtClean="0"/>
              <a:t>NOTIZ: Wenn Sie Bilder auf dieser Folie ändern möchten, wählen Sie sie aus, und löschen Sie sie. Klicken Sie anschließend auf das Symbol "Bild einfügen" im Platzhalter, um Ihr eigenes Bild einzufügen.</a:t>
            </a:r>
            <a:endParaRPr lang="de-DE" dirty="0"/>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3</a:t>
            </a:fld>
            <a:endParaRPr lang="de-DE" dirty="0"/>
          </a:p>
        </p:txBody>
      </p:sp>
    </p:spTree>
    <p:extLst>
      <p:ext uri="{BB962C8B-B14F-4D97-AF65-F5344CB8AC3E}">
        <p14:creationId xmlns:p14="http://schemas.microsoft.com/office/powerpoint/2010/main" val="372700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smtClean="0"/>
              <a:t>NOTIZ: Wenn Sie Bilder auf dieser Folie ändern möchten, wählen Sie sie aus, und löschen Sie sie. Klicken Sie anschließend auf das Symbol "Bild einfügen" im Platzhalter, um Ihr eigenes Bild einzufügen.</a:t>
            </a:r>
            <a:endParaRPr lang="de-DE" dirty="0"/>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4</a:t>
            </a:fld>
            <a:endParaRPr lang="de-DE" dirty="0"/>
          </a:p>
        </p:txBody>
      </p:sp>
    </p:spTree>
    <p:extLst>
      <p:ext uri="{BB962C8B-B14F-4D97-AF65-F5344CB8AC3E}">
        <p14:creationId xmlns:p14="http://schemas.microsoft.com/office/powerpoint/2010/main" val="22355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smtClean="0"/>
              <a:t>NOTIZ: Wenn Sie Bilder auf dieser Folie ändern möchten, wählen Sie sie aus, und löschen Sie sie. Klicken Sie anschließend auf das Symbol "Bild einfügen" im Platzhalter, um Ihr eigenes Bild einzufügen.</a:t>
            </a:r>
            <a:endParaRPr lang="de-DE" dirty="0"/>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5</a:t>
            </a:fld>
            <a:endParaRPr lang="de-DE" dirty="0"/>
          </a:p>
        </p:txBody>
      </p:sp>
    </p:spTree>
    <p:extLst>
      <p:ext uri="{BB962C8B-B14F-4D97-AF65-F5344CB8AC3E}">
        <p14:creationId xmlns:p14="http://schemas.microsoft.com/office/powerpoint/2010/main" val="5532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6</a:t>
            </a:fld>
            <a:endParaRPr lang="de-DE" dirty="0"/>
          </a:p>
        </p:txBody>
      </p:sp>
    </p:spTree>
    <p:extLst>
      <p:ext uri="{BB962C8B-B14F-4D97-AF65-F5344CB8AC3E}">
        <p14:creationId xmlns:p14="http://schemas.microsoft.com/office/powerpoint/2010/main" val="4097601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el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de-DE" smtClean="0"/>
              <a:t>Titelmasterformat durch Klicken bearbeiten</a:t>
            </a:r>
            <a:endParaRPr lang="de-DE" dirty="0"/>
          </a:p>
        </p:txBody>
      </p:sp>
      <p:sp>
        <p:nvSpPr>
          <p:cNvPr id="3" name="Untertitel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smtClean="0"/>
              <a:t>Formatvorlage des Untertitelmasters durch Klicken bearbeiten</a:t>
            </a:r>
            <a:endParaRPr lang="de-DE"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ei Bilder mit Beschriftungen">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rtl="0"/>
            <a:r>
              <a:rPr lang="de-DE" smtClean="0"/>
              <a:t>Titelmasterformat durch Klicken bearbeiten</a:t>
            </a:r>
            <a:endParaRPr lang="de-DE" dirty="0"/>
          </a:p>
        </p:txBody>
      </p:sp>
      <p:sp>
        <p:nvSpPr>
          <p:cNvPr id="7" name="Freihand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smtClean="0"/>
              <a:t>Bild durch Klicken auf Symbol hinzufügen</a:t>
            </a:r>
            <a:endParaRPr lang="de-DE" dirty="0"/>
          </a:p>
        </p:txBody>
      </p:sp>
      <p:sp>
        <p:nvSpPr>
          <p:cNvPr id="17" name="Textplatzhalter 16"/>
          <p:cNvSpPr>
            <a:spLocks noGrp="1"/>
          </p:cNvSpPr>
          <p:nvPr>
            <p:ph type="body" sz="quarter" idx="14"/>
          </p:nvPr>
        </p:nvSpPr>
        <p:spPr>
          <a:xfrm>
            <a:off x="1028581"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smtClean="0"/>
              <a:t>Formatvorlagen des Textmasters bearbeiten</a:t>
            </a:r>
          </a:p>
        </p:txBody>
      </p:sp>
      <p:sp>
        <p:nvSpPr>
          <p:cNvPr id="18" name="Freihand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smtClean="0"/>
              <a:t>Bild durch Klicken auf Symbol hinzufügen</a:t>
            </a:r>
            <a:endParaRPr lang="de-DE" dirty="0"/>
          </a:p>
        </p:txBody>
      </p:sp>
      <p:sp>
        <p:nvSpPr>
          <p:cNvPr id="20" name="Textplatzhalter 16"/>
          <p:cNvSpPr>
            <a:spLocks noGrp="1"/>
          </p:cNvSpPr>
          <p:nvPr>
            <p:ph type="body" sz="quarter" idx="16"/>
          </p:nvPr>
        </p:nvSpPr>
        <p:spPr>
          <a:xfrm>
            <a:off x="5566714"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smtClean="0"/>
              <a:t>Formatvorlagen des Textmasters bearbeiten</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rei Bilder mit Beschriftung">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de-DE" smtClean="0"/>
              <a:t>Titelmasterformat durch Klicken bearbeiten</a:t>
            </a:r>
            <a:endParaRPr lang="de-DE" dirty="0"/>
          </a:p>
        </p:txBody>
      </p:sp>
      <p:sp>
        <p:nvSpPr>
          <p:cNvPr id="7" name="Freihand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smtClean="0"/>
              <a:t>Bild durch Klicken auf Symbol hinzufügen</a:t>
            </a:r>
            <a:endParaRPr lang="de-DE" dirty="0"/>
          </a:p>
        </p:txBody>
      </p:sp>
      <p:sp>
        <p:nvSpPr>
          <p:cNvPr id="18" name="Freihand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smtClean="0"/>
              <a:t>Bild durch Klicken auf Symbol hinzufügen</a:t>
            </a:r>
            <a:endParaRPr lang="de-DE" dirty="0"/>
          </a:p>
        </p:txBody>
      </p:sp>
      <p:sp>
        <p:nvSpPr>
          <p:cNvPr id="12" name="Freihand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smtClean="0"/>
              <a:t>Bild durch Klicken auf Symbol hinzufügen</a:t>
            </a:r>
            <a:endParaRPr lang="de-DE" dirty="0"/>
          </a:p>
        </p:txBody>
      </p:sp>
      <p:sp>
        <p:nvSpPr>
          <p:cNvPr id="17" name="Textplatzhalt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smtClean="0"/>
              <a:t>Formatvorlagen des Textmasters bearbeiten</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ünf Bilder">
    <p:spTree>
      <p:nvGrpSpPr>
        <p:cNvPr id="1" name=""/>
        <p:cNvGrpSpPr/>
        <p:nvPr/>
      </p:nvGrpSpPr>
      <p:grpSpPr>
        <a:xfrm>
          <a:off x="0" y="0"/>
          <a:ext cx="0" cy="0"/>
          <a:chOff x="0" y="0"/>
          <a:chExt cx="0" cy="0"/>
        </a:xfrm>
      </p:grpSpPr>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el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rtl="0"/>
            <a:r>
              <a:rPr lang="de-DE" smtClean="0"/>
              <a:t>Titelmasterformat durch Klicken bearbeiten</a:t>
            </a:r>
            <a:endParaRPr lang="de-DE" dirty="0"/>
          </a:p>
        </p:txBody>
      </p:sp>
      <p:sp>
        <p:nvSpPr>
          <p:cNvPr id="8" name="Freihand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Bildplatzhalter 8" descr="Leerer Platzhalter zum Hinzufügen eines Bilds. Klicken Sie auf den Platzhalter, und wählen Sie das hinzuzufügende Bild aus."/>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smtClean="0"/>
              <a:t>Bild durch Klicken auf Symbol hinzufügen</a:t>
            </a:r>
            <a:endParaRPr lang="de-DE" dirty="0"/>
          </a:p>
        </p:txBody>
      </p:sp>
      <p:sp>
        <p:nvSpPr>
          <p:cNvPr id="10" name="Freihand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Bildplatzhalter 10" descr="Leerer Platzhalter zum Hinzufügen eines Bilds. Klicken Sie auf den Platzhalter, und wählen Sie das hinzuzufügende Bild aus."/>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smtClean="0"/>
              <a:t>Bild durch Klicken auf Symbol hinzufügen</a:t>
            </a:r>
            <a:endParaRPr lang="de-DE" dirty="0"/>
          </a:p>
        </p:txBody>
      </p:sp>
      <p:sp>
        <p:nvSpPr>
          <p:cNvPr id="12" name="Freihand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smtClean="0"/>
              <a:t>Bild durch Klicken auf Symbol hinzufügen</a:t>
            </a:r>
            <a:endParaRPr lang="de-DE" dirty="0"/>
          </a:p>
        </p:txBody>
      </p:sp>
      <p:sp>
        <p:nvSpPr>
          <p:cNvPr id="14" name="Freihand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smtClean="0"/>
              <a:t>Bild durch Klicken auf Symbol hinzufügen</a:t>
            </a:r>
            <a:endParaRPr lang="de-DE" dirty="0"/>
          </a:p>
        </p:txBody>
      </p:sp>
      <p:sp>
        <p:nvSpPr>
          <p:cNvPr id="20" name="Freihand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Bildplatzhalter 20" descr="Leerer Platzhalter zum Hinzufügen eines Bilds. Klicken Sie auf den Platzhalter, und wählen Sie das hinzuzufügende Bild aus."/>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smtClean="0"/>
              <a:t>Bild durch Klicken auf Symbol hinzufügen</a:t>
            </a:r>
            <a:endParaRPr lang="de-DE"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p>
            <a:pPr rtl="0"/>
            <a:r>
              <a:rPr lang="de-DE" dirty="0" smtClean="0"/>
              <a:t>Fußzeile hinzufügen</a:t>
            </a:r>
            <a:endParaRPr lang="de-DE" dirty="0"/>
          </a:p>
        </p:txBody>
      </p:sp>
      <p:sp>
        <p:nvSpPr>
          <p:cNvPr id="4" name="Datumsplatzhalter 3"/>
          <p:cNvSpPr>
            <a:spLocks noGrp="1"/>
          </p:cNvSpPr>
          <p:nvPr>
            <p:ph type="dt" sz="half" idx="10"/>
          </p:nvPr>
        </p:nvSpPr>
        <p:spPr/>
        <p:txBody>
          <a:bodyPr rtlCol="0"/>
          <a:lstStyle>
            <a:lvl1pPr>
              <a:defRPr/>
            </a:lvl1pPr>
          </a:lstStyle>
          <a:p>
            <a:fld id="{BC612565-8C3E-4BB0-9B70-60F6FC1392F8}" type="datetime1">
              <a:rPr lang="de-DE" smtClean="0"/>
              <a:pPr/>
              <a:t>10.11.2020</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365125"/>
            <a:ext cx="1828799" cy="4940300"/>
          </a:xfrm>
        </p:spPr>
        <p:txBody>
          <a:bodyPr vert="eaVert" rtlCol="0"/>
          <a:lstStyle/>
          <a:p>
            <a:pPr rtl="0"/>
            <a:r>
              <a:rPr lang="de-DE" smtClean="0"/>
              <a:t>Titelmasterformat durch Klicken bearbeiten</a:t>
            </a:r>
            <a:endParaRPr lang="de-DE" dirty="0"/>
          </a:p>
        </p:txBody>
      </p:sp>
      <p:sp>
        <p:nvSpPr>
          <p:cNvPr id="3" name="Vertikaler Textplatzhalter 2"/>
          <p:cNvSpPr>
            <a:spLocks noGrp="1"/>
          </p:cNvSpPr>
          <p:nvPr>
            <p:ph type="body" orient="vert" idx="1"/>
          </p:nvPr>
        </p:nvSpPr>
        <p:spPr>
          <a:xfrm>
            <a:off x="1524000" y="365125"/>
            <a:ext cx="6858000" cy="4940300"/>
          </a:xfrm>
        </p:spPr>
        <p:txBody>
          <a:bodyPr vert="eaVert"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p>
            <a:pPr rtl="0"/>
            <a:r>
              <a:rPr lang="de-DE" dirty="0" smtClean="0"/>
              <a:t>Fußzeile hinzufügen</a:t>
            </a:r>
            <a:endParaRPr lang="de-DE" dirty="0"/>
          </a:p>
        </p:txBody>
      </p:sp>
      <p:sp>
        <p:nvSpPr>
          <p:cNvPr id="4" name="Datumsplatzhalter 3"/>
          <p:cNvSpPr>
            <a:spLocks noGrp="1"/>
          </p:cNvSpPr>
          <p:nvPr>
            <p:ph type="dt" sz="half" idx="10"/>
          </p:nvPr>
        </p:nvSpPr>
        <p:spPr/>
        <p:txBody>
          <a:bodyPr rtlCol="0"/>
          <a:lstStyle>
            <a:lvl1pPr>
              <a:defRPr/>
            </a:lvl1pPr>
          </a:lstStyle>
          <a:p>
            <a:fld id="{8E6FEF20-1085-4563-9F37-78094EF387C8}" type="datetime1">
              <a:rPr lang="de-DE" smtClean="0"/>
              <a:pPr/>
              <a:t>10.11.2020</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Inhaltsplatzhalter 2"/>
          <p:cNvSpPr>
            <a:spLocks noGrp="1"/>
          </p:cNvSpPr>
          <p:nvPr>
            <p:ph idx="1"/>
          </p:nvPr>
        </p:nvSpPr>
        <p:spPr/>
        <p:txBody>
          <a:bodyPr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p>
            <a:pPr rtl="0"/>
            <a:r>
              <a:rPr lang="de-DE" dirty="0" smtClean="0"/>
              <a:t>Fußzeile hinzufügen</a:t>
            </a:r>
            <a:endParaRPr lang="de-DE" dirty="0"/>
          </a:p>
        </p:txBody>
      </p:sp>
      <p:sp>
        <p:nvSpPr>
          <p:cNvPr id="4" name="Datumsplatzhalter 3"/>
          <p:cNvSpPr>
            <a:spLocks noGrp="1"/>
          </p:cNvSpPr>
          <p:nvPr>
            <p:ph type="dt" sz="half" idx="10"/>
          </p:nvPr>
        </p:nvSpPr>
        <p:spPr/>
        <p:txBody>
          <a:bodyPr rtlCol="0"/>
          <a:lstStyle>
            <a:lvl1pPr>
              <a:defRPr/>
            </a:lvl1pPr>
          </a:lstStyle>
          <a:p>
            <a:fld id="{78431C69-5D71-463E-93BB-A9749341EBF7}" type="datetime1">
              <a:rPr lang="de-DE" smtClean="0"/>
              <a:pPr/>
              <a:t>10.11.2020</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el 1"/>
          <p:cNvSpPr>
            <a:spLocks noGrp="1"/>
          </p:cNvSpPr>
          <p:nvPr>
            <p:ph type="title"/>
          </p:nvPr>
        </p:nvSpPr>
        <p:spPr>
          <a:xfrm>
            <a:off x="3352800" y="533400"/>
            <a:ext cx="7315200" cy="1828800"/>
          </a:xfrm>
        </p:spPr>
        <p:txBody>
          <a:bodyPr rtlCol="0" anchor="b">
            <a:normAutofit/>
          </a:bodyPr>
          <a:lstStyle>
            <a:lvl1pPr>
              <a:defRPr sz="4400"/>
            </a:lvl1pPr>
          </a:lstStyle>
          <a:p>
            <a:pPr rtl="0"/>
            <a:r>
              <a:rPr lang="de-DE" smtClean="0"/>
              <a:t>Titelmasterformat durch Klicken bearbeiten</a:t>
            </a:r>
            <a:endParaRPr lang="de-DE" dirty="0"/>
          </a:p>
        </p:txBody>
      </p:sp>
      <p:sp>
        <p:nvSpPr>
          <p:cNvPr id="3" name="Textplatzhalter 2"/>
          <p:cNvSpPr>
            <a:spLocks noGrp="1"/>
          </p:cNvSpPr>
          <p:nvPr>
            <p:ph type="body" idx="1"/>
          </p:nvPr>
        </p:nvSpPr>
        <p:spPr>
          <a:xfrm>
            <a:off x="3352800" y="2438400"/>
            <a:ext cx="5486400" cy="914400"/>
          </a:xfrm>
        </p:spPr>
        <p:txBody>
          <a:bodyPr rtlCol="0">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smtClean="0"/>
              <a:t>Formatvorlagen des Textmasters bearbeiten</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Inhaltsplatzhalter 2"/>
          <p:cNvSpPr>
            <a:spLocks noGrp="1"/>
          </p:cNvSpPr>
          <p:nvPr>
            <p:ph sz="half" idx="1"/>
          </p:nvPr>
        </p:nvSpPr>
        <p:spPr>
          <a:xfrm>
            <a:off x="1524000" y="1825625"/>
            <a:ext cx="4389120" cy="3474720"/>
          </a:xfrm>
        </p:spPr>
        <p:txBody>
          <a:bodyPr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4" name="Inhaltsplatzhalter 3"/>
          <p:cNvSpPr>
            <a:spLocks noGrp="1"/>
          </p:cNvSpPr>
          <p:nvPr>
            <p:ph sz="half" idx="2"/>
          </p:nvPr>
        </p:nvSpPr>
        <p:spPr>
          <a:xfrm>
            <a:off x="6278880" y="1825625"/>
            <a:ext cx="4389120" cy="3474720"/>
          </a:xfrm>
        </p:spPr>
        <p:txBody>
          <a:bodyPr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6" name="Fußzeilenplatzhalter 5"/>
          <p:cNvSpPr>
            <a:spLocks noGrp="1"/>
          </p:cNvSpPr>
          <p:nvPr>
            <p:ph type="ftr" sz="quarter" idx="11"/>
          </p:nvPr>
        </p:nvSpPr>
        <p:spPr/>
        <p:txBody>
          <a:bodyPr rtlCol="0"/>
          <a:lstStyle/>
          <a:p>
            <a:pPr rtl="0"/>
            <a:r>
              <a:rPr lang="de-DE" dirty="0" smtClean="0"/>
              <a:t>Fußzeile hinzufügen</a:t>
            </a:r>
            <a:endParaRPr lang="de-DE" dirty="0"/>
          </a:p>
        </p:txBody>
      </p:sp>
      <p:sp>
        <p:nvSpPr>
          <p:cNvPr id="5" name="Datumsplatzhalter 4"/>
          <p:cNvSpPr>
            <a:spLocks noGrp="1"/>
          </p:cNvSpPr>
          <p:nvPr>
            <p:ph type="dt" sz="half" idx="10"/>
          </p:nvPr>
        </p:nvSpPr>
        <p:spPr/>
        <p:txBody>
          <a:bodyPr rtlCol="0"/>
          <a:lstStyle>
            <a:lvl1pPr>
              <a:defRPr/>
            </a:lvl1pPr>
          </a:lstStyle>
          <a:p>
            <a:fld id="{84A3865F-D31C-40CF-85DC-1933612F9F50}" type="datetime1">
              <a:rPr lang="de-DE" smtClean="0"/>
              <a:pPr/>
              <a:t>10.11.2020</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Textplatzhalt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smtClean="0"/>
              <a:t>Formatvorlagen des Textmasters bearbeiten</a:t>
            </a:r>
          </a:p>
        </p:txBody>
      </p:sp>
      <p:sp>
        <p:nvSpPr>
          <p:cNvPr id="4" name="Inhaltsplatzhalter 3"/>
          <p:cNvSpPr>
            <a:spLocks noGrp="1"/>
          </p:cNvSpPr>
          <p:nvPr>
            <p:ph sz="half" idx="2"/>
          </p:nvPr>
        </p:nvSpPr>
        <p:spPr>
          <a:xfrm>
            <a:off x="1524000" y="2624666"/>
            <a:ext cx="4389120" cy="2675467"/>
          </a:xfrm>
        </p:spPr>
        <p:txBody>
          <a:bodyPr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Textplatzhalt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smtClean="0"/>
              <a:t>Formatvorlagen des Textmasters bearbeiten</a:t>
            </a:r>
          </a:p>
        </p:txBody>
      </p:sp>
      <p:sp>
        <p:nvSpPr>
          <p:cNvPr id="6" name="Inhaltsplatzhalter 5"/>
          <p:cNvSpPr>
            <a:spLocks noGrp="1"/>
          </p:cNvSpPr>
          <p:nvPr>
            <p:ph sz="quarter" idx="4"/>
          </p:nvPr>
        </p:nvSpPr>
        <p:spPr>
          <a:xfrm>
            <a:off x="6278880" y="2624666"/>
            <a:ext cx="4389120" cy="2675467"/>
          </a:xfrm>
        </p:spPr>
        <p:txBody>
          <a:bodyPr rtlCol="0"/>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8" name="Fußzeilenplatzhalter 7"/>
          <p:cNvSpPr>
            <a:spLocks noGrp="1"/>
          </p:cNvSpPr>
          <p:nvPr>
            <p:ph type="ftr" sz="quarter" idx="11"/>
          </p:nvPr>
        </p:nvSpPr>
        <p:spPr/>
        <p:txBody>
          <a:bodyPr rtlCol="0"/>
          <a:lstStyle/>
          <a:p>
            <a:pPr rtl="0"/>
            <a:r>
              <a:rPr lang="de-DE" dirty="0" smtClean="0"/>
              <a:t>Fußzeile hinzufügen</a:t>
            </a:r>
            <a:endParaRPr lang="de-DE" dirty="0"/>
          </a:p>
        </p:txBody>
      </p:sp>
      <p:sp>
        <p:nvSpPr>
          <p:cNvPr id="7" name="Datumsplatzhalter 6"/>
          <p:cNvSpPr>
            <a:spLocks noGrp="1"/>
          </p:cNvSpPr>
          <p:nvPr>
            <p:ph type="dt" sz="half" idx="10"/>
          </p:nvPr>
        </p:nvSpPr>
        <p:spPr/>
        <p:txBody>
          <a:bodyPr rtlCol="0"/>
          <a:lstStyle>
            <a:lvl1pPr>
              <a:defRPr/>
            </a:lvl1pPr>
          </a:lstStyle>
          <a:p>
            <a:fld id="{3A9BB639-7E0E-44C6-82D3-BCCAFBEC8341}" type="datetime1">
              <a:rPr lang="de-DE" smtClean="0"/>
              <a:pPr/>
              <a:t>10.11.2020</a:t>
            </a:fld>
            <a:endParaRPr lang="de-DE" dirty="0"/>
          </a:p>
        </p:txBody>
      </p:sp>
      <p:sp>
        <p:nvSpPr>
          <p:cNvPr id="9" name="Foliennummernplatzhalter 8"/>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4" name="Fußzeilenplatzhalter 3"/>
          <p:cNvSpPr>
            <a:spLocks noGrp="1"/>
          </p:cNvSpPr>
          <p:nvPr>
            <p:ph type="ftr" sz="quarter" idx="11"/>
          </p:nvPr>
        </p:nvSpPr>
        <p:spPr/>
        <p:txBody>
          <a:bodyPr rtlCol="0"/>
          <a:lstStyle/>
          <a:p>
            <a:pPr rtl="0"/>
            <a:r>
              <a:rPr lang="de-DE" dirty="0" smtClean="0"/>
              <a:t>Fußzeile hinzufügen</a:t>
            </a:r>
            <a:endParaRPr lang="de-DE" dirty="0"/>
          </a:p>
        </p:txBody>
      </p:sp>
      <p:sp>
        <p:nvSpPr>
          <p:cNvPr id="3" name="Datumsplatzhalter 2"/>
          <p:cNvSpPr>
            <a:spLocks noGrp="1"/>
          </p:cNvSpPr>
          <p:nvPr>
            <p:ph type="dt" sz="half" idx="10"/>
          </p:nvPr>
        </p:nvSpPr>
        <p:spPr/>
        <p:txBody>
          <a:bodyPr rtlCol="0"/>
          <a:lstStyle>
            <a:lvl1pPr>
              <a:defRPr/>
            </a:lvl1pPr>
          </a:lstStyle>
          <a:p>
            <a:fld id="{4323BFEE-AB19-4F09-87C9-3653B56FBCBF}" type="datetime1">
              <a:rPr lang="de-DE" smtClean="0"/>
              <a:pPr/>
              <a:t>10.11.2020</a:t>
            </a:fld>
            <a:endParaRPr lang="de-DE" dirty="0"/>
          </a:p>
        </p:txBody>
      </p:sp>
      <p:sp>
        <p:nvSpPr>
          <p:cNvPr id="5" name="Foliennummernplatzhalter 4"/>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smtClean="0"/>
              <a:t>Fußzeile hinzufügen</a:t>
            </a:r>
            <a:endParaRPr lang="de-DE" dirty="0"/>
          </a:p>
        </p:txBody>
      </p:sp>
      <p:sp>
        <p:nvSpPr>
          <p:cNvPr id="2" name="Datumsplatzhalter 1"/>
          <p:cNvSpPr>
            <a:spLocks noGrp="1"/>
          </p:cNvSpPr>
          <p:nvPr>
            <p:ph type="dt" sz="half" idx="10"/>
          </p:nvPr>
        </p:nvSpPr>
        <p:spPr/>
        <p:txBody>
          <a:bodyPr rtlCol="0"/>
          <a:lstStyle>
            <a:lvl1pPr>
              <a:defRPr/>
            </a:lvl1pPr>
          </a:lstStyle>
          <a:p>
            <a:fld id="{B2C402D9-CCC7-444D-9FCC-69458C027970}" type="datetime1">
              <a:rPr lang="de-DE" smtClean="0"/>
              <a:pPr/>
              <a:t>10.11.2020</a:t>
            </a:fld>
            <a:endParaRPr lang="de-DE" dirty="0"/>
          </a:p>
        </p:txBody>
      </p:sp>
      <p:sp>
        <p:nvSpPr>
          <p:cNvPr id="4" name="Foliennummernplatzhalter 3"/>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defRPr sz="3200"/>
            </a:lvl1pPr>
          </a:lstStyle>
          <a:p>
            <a:pPr rtl="0"/>
            <a:r>
              <a:rPr lang="de-DE" smtClean="0"/>
              <a:t>Titelmasterformat durch Klicken bearbeiten</a:t>
            </a:r>
            <a:endParaRPr lang="de-DE" dirty="0"/>
          </a:p>
        </p:txBody>
      </p:sp>
      <p:sp>
        <p:nvSpPr>
          <p:cNvPr id="3" name="Inhaltsplatzhalt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4" name="Textplatzhalt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smtClean="0"/>
              <a:t>Formatvorlagen des Textmasters bearbeiten</a:t>
            </a:r>
          </a:p>
        </p:txBody>
      </p:sp>
      <p:sp>
        <p:nvSpPr>
          <p:cNvPr id="6" name="Fußzeilenplatzhalter 5"/>
          <p:cNvSpPr>
            <a:spLocks noGrp="1"/>
          </p:cNvSpPr>
          <p:nvPr>
            <p:ph type="ftr" sz="quarter" idx="11"/>
          </p:nvPr>
        </p:nvSpPr>
        <p:spPr/>
        <p:txBody>
          <a:bodyPr rtlCol="0"/>
          <a:lstStyle/>
          <a:p>
            <a:pPr rtl="0"/>
            <a:r>
              <a:rPr lang="de-DE" dirty="0" smtClean="0"/>
              <a:t>Fußzeile hinzufügen</a:t>
            </a:r>
            <a:endParaRPr lang="de-DE" dirty="0"/>
          </a:p>
        </p:txBody>
      </p:sp>
      <p:sp>
        <p:nvSpPr>
          <p:cNvPr id="5" name="Datumsplatzhalter 4"/>
          <p:cNvSpPr>
            <a:spLocks noGrp="1"/>
          </p:cNvSpPr>
          <p:nvPr>
            <p:ph type="dt" sz="half" idx="10"/>
          </p:nvPr>
        </p:nvSpPr>
        <p:spPr/>
        <p:txBody>
          <a:bodyPr rtlCol="0"/>
          <a:lstStyle>
            <a:lvl1pPr>
              <a:defRPr/>
            </a:lvl1pPr>
          </a:lstStyle>
          <a:p>
            <a:fld id="{948F228C-75B1-452C-ADA6-DC42CBAC84CF}" type="datetime1">
              <a:rPr lang="de-DE" smtClean="0"/>
              <a:pPr/>
              <a:t>10.11.2020</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Beschriftung">
    <p:spTree>
      <p:nvGrpSpPr>
        <p:cNvPr id="1" name=""/>
        <p:cNvGrpSpPr/>
        <p:nvPr/>
      </p:nvGrpSpPr>
      <p:grpSpPr>
        <a:xfrm>
          <a:off x="0" y="0"/>
          <a:ext cx="0" cy="0"/>
          <a:chOff x="0" y="0"/>
          <a:chExt cx="0" cy="0"/>
        </a:xfrm>
      </p:grpSpPr>
      <p:sp>
        <p:nvSpPr>
          <p:cNvPr id="8" name="Freihand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 name="Titel 1"/>
          <p:cNvSpPr>
            <a:spLocks noGrp="1"/>
          </p:cNvSpPr>
          <p:nvPr>
            <p:ph type="title"/>
          </p:nvPr>
        </p:nvSpPr>
        <p:spPr/>
        <p:txBody>
          <a:bodyPr rtlCol="0" anchor="b"/>
          <a:lstStyle>
            <a:lvl1pPr>
              <a:defRPr sz="3200"/>
            </a:lvl1pPr>
          </a:lstStyle>
          <a:p>
            <a:pPr rtl="0"/>
            <a:r>
              <a:rPr lang="de-DE" smtClean="0"/>
              <a:t>Titelmasterformat durch Klicken bearbeiten</a:t>
            </a:r>
            <a:endParaRPr lang="de-DE" dirty="0"/>
          </a:p>
        </p:txBody>
      </p:sp>
      <p:sp>
        <p:nvSpPr>
          <p:cNvPr id="12" name="Bildplatzhalter 11" descr="Leerer Platzhalter zum Hinzufügen eines Bilds. Klicken Sie auf den Platzhalter, und wählen Sie das hinzuzufügende Bild aus."/>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smtClean="0"/>
              <a:t>Bild durch Klicken auf Symbol hinzufügen</a:t>
            </a:r>
            <a:endParaRPr lang="de-DE" dirty="0"/>
          </a:p>
        </p:txBody>
      </p:sp>
      <p:sp>
        <p:nvSpPr>
          <p:cNvPr id="4" name="Textplatzhalt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smtClean="0"/>
              <a:t>Formatvorlagen des Textmasters bearbeiten</a:t>
            </a:r>
          </a:p>
        </p:txBody>
      </p:sp>
      <p:sp>
        <p:nvSpPr>
          <p:cNvPr id="6" name="Fußzeilenplatzhalter 5"/>
          <p:cNvSpPr>
            <a:spLocks noGrp="1"/>
          </p:cNvSpPr>
          <p:nvPr>
            <p:ph type="ftr" sz="quarter" idx="11"/>
          </p:nvPr>
        </p:nvSpPr>
        <p:spPr/>
        <p:txBody>
          <a:bodyPr rtlCol="0"/>
          <a:lstStyle/>
          <a:p>
            <a:pPr rtl="0"/>
            <a:r>
              <a:rPr lang="de-DE" dirty="0" smtClean="0"/>
              <a:t>Fußzeile hinzufügen</a:t>
            </a:r>
            <a:endParaRPr lang="de-DE" dirty="0"/>
          </a:p>
        </p:txBody>
      </p:sp>
      <p:sp>
        <p:nvSpPr>
          <p:cNvPr id="5" name="Datumsplatzhalter 4"/>
          <p:cNvSpPr>
            <a:spLocks noGrp="1"/>
          </p:cNvSpPr>
          <p:nvPr>
            <p:ph type="dt" sz="half" idx="10"/>
          </p:nvPr>
        </p:nvSpPr>
        <p:spPr/>
        <p:txBody>
          <a:bodyPr rtlCol="0"/>
          <a:lstStyle>
            <a:lvl1pPr>
              <a:defRPr/>
            </a:lvl1pPr>
          </a:lstStyle>
          <a:p>
            <a:fld id="{6A2337C1-0D92-4108-8C73-9DE114662EE2}" type="datetime1">
              <a:rPr lang="de-DE" smtClean="0"/>
              <a:pPr/>
              <a:t>10.11.2020</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elplatzhalt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de-DE" dirty="0" smtClean="0"/>
              <a:t>Titelmasterformat durch Klicken bearbeiten</a:t>
            </a:r>
            <a:endParaRPr lang="de-DE" dirty="0"/>
          </a:p>
        </p:txBody>
      </p:sp>
      <p:sp>
        <p:nvSpPr>
          <p:cNvPr id="3" name="Textplatzhalt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de-DE" dirty="0" smtClean="0"/>
              <a:t>Textmasterformat durch Klicken bearbeiten</a:t>
            </a:r>
          </a:p>
          <a:p>
            <a:pPr lvl="1" rtl="0"/>
            <a:r>
              <a:rPr lang="de-DE" dirty="0" smtClean="0"/>
              <a:t>Zweite Ebene</a:t>
            </a:r>
          </a:p>
          <a:p>
            <a:pPr lvl="2" rtl="0"/>
            <a:r>
              <a:rPr lang="de-DE" dirty="0" smtClean="0"/>
              <a:t>Dritte Ebene</a:t>
            </a:r>
          </a:p>
          <a:p>
            <a:pPr lvl="3" rtl="0"/>
            <a:r>
              <a:rPr lang="de-DE" dirty="0" smtClean="0"/>
              <a:t>Vierte Ebene</a:t>
            </a:r>
          </a:p>
          <a:p>
            <a:pPr lvl="4" rtl="0"/>
            <a:r>
              <a:rPr lang="de-DE" dirty="0" smtClean="0"/>
              <a:t>Fünfte Ebene</a:t>
            </a:r>
            <a:endParaRPr lang="de-DE" dirty="0"/>
          </a:p>
        </p:txBody>
      </p:sp>
      <p:sp>
        <p:nvSpPr>
          <p:cNvPr id="5" name="Fußzeilenplatzhalt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de-DE" dirty="0" smtClean="0"/>
              <a:t>Fußzeile hinzufügen</a:t>
            </a:r>
            <a:endParaRPr lang="de-DE" dirty="0"/>
          </a:p>
        </p:txBody>
      </p:sp>
      <p:sp>
        <p:nvSpPr>
          <p:cNvPr id="4" name="Datumsplatzhalt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229CF520-9AFC-4B3A-AD4B-FE64ECF3701B}" type="datetime1">
              <a:rPr lang="de-DE" smtClean="0"/>
              <a:pPr/>
              <a:t>10.11.2020</a:t>
            </a:fld>
            <a:endParaRPr lang="de-DE" dirty="0"/>
          </a:p>
        </p:txBody>
      </p:sp>
      <p:sp>
        <p:nvSpPr>
          <p:cNvPr id="6" name="Foliennummernplatzhalt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de-DE" smtClean="0"/>
              <a:pPr/>
              <a:t>‹Nr.›</a:t>
            </a:fld>
            <a:endParaRPr lang="de-DE"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de-DE" dirty="0" smtClean="0"/>
              <a:t>Markante Veränderungen an der Webseite </a:t>
            </a:r>
            <a:endParaRPr lang="de-DE" dirty="0"/>
          </a:p>
        </p:txBody>
      </p:sp>
      <p:sp>
        <p:nvSpPr>
          <p:cNvPr id="3" name="Untertitel 2"/>
          <p:cNvSpPr>
            <a:spLocks noGrp="1"/>
          </p:cNvSpPr>
          <p:nvPr>
            <p:ph type="subTitle" idx="1"/>
          </p:nvPr>
        </p:nvSpPr>
        <p:spPr/>
        <p:txBody>
          <a:bodyPr rtlCol="0"/>
          <a:lstStyle/>
          <a:p>
            <a:pPr rtl="0"/>
            <a:r>
              <a:rPr lang="de-DE" dirty="0" err="1" smtClean="0"/>
              <a:t>Cascade</a:t>
            </a:r>
            <a:r>
              <a:rPr lang="de-DE" dirty="0" smtClean="0"/>
              <a:t> Style Sheet </a:t>
            </a:r>
            <a:endParaRPr lang="de-DE" dirty="0"/>
          </a:p>
        </p:txBody>
      </p:sp>
      <p:pic>
        <p:nvPicPr>
          <p:cNvPr id="4" name="Grafik 3"/>
          <p:cNvPicPr>
            <a:picLocks noChangeAspect="1"/>
          </p:cNvPicPr>
          <p:nvPr/>
        </p:nvPicPr>
        <p:blipFill>
          <a:blip r:embed="rId3"/>
          <a:stretch>
            <a:fillRect/>
          </a:stretch>
        </p:blipFill>
        <p:spPr>
          <a:xfrm>
            <a:off x="3935760" y="2564904"/>
            <a:ext cx="4819898" cy="2806844"/>
          </a:xfrm>
          <a:prstGeom prst="rect">
            <a:avLst/>
          </a:prstGeom>
        </p:spPr>
      </p:pic>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smtClean="0"/>
              <a:t>Collection mit </a:t>
            </a:r>
            <a:r>
              <a:rPr lang="de-DE" dirty="0" err="1" smtClean="0"/>
              <a:t>figcaption</a:t>
            </a:r>
            <a:endParaRPr lang="de-DE" dirty="0"/>
          </a:p>
        </p:txBody>
      </p:sp>
      <p:sp>
        <p:nvSpPr>
          <p:cNvPr id="3" name="Textplatzhalter 2"/>
          <p:cNvSpPr>
            <a:spLocks noGrp="1"/>
          </p:cNvSpPr>
          <p:nvPr>
            <p:ph type="body" sz="half" idx="2"/>
          </p:nvPr>
        </p:nvSpPr>
        <p:spPr/>
        <p:txBody>
          <a:bodyPr rtlCol="0"/>
          <a:lstStyle/>
          <a:p>
            <a:pPr rtl="0"/>
            <a:r>
              <a:rPr lang="de-DE" dirty="0" smtClean="0"/>
              <a:t>Auf jedes Bild in der Collection einzeln angewendet. </a:t>
            </a:r>
            <a:endParaRPr lang="de-DE" dirty="0"/>
          </a:p>
        </p:txBody>
      </p:sp>
      <p:pic>
        <p:nvPicPr>
          <p:cNvPr id="5" name="Bildplatzhalter 4"/>
          <p:cNvPicPr>
            <a:picLocks noGrp="1" noChangeAspect="1"/>
          </p:cNvPicPr>
          <p:nvPr>
            <p:ph type="pic" idx="1"/>
          </p:nvPr>
        </p:nvPicPr>
        <p:blipFill>
          <a:blip r:embed="rId3"/>
          <a:srcRect t="512" b="512"/>
          <a:stretch>
            <a:fillRect/>
          </a:stretch>
        </p:blipFill>
        <p:spPr>
          <a:prstGeom prst="rect">
            <a:avLst/>
          </a:prstGeom>
        </p:spPr>
      </p:pic>
      <p:pic>
        <p:nvPicPr>
          <p:cNvPr id="6" name="Grafik 5"/>
          <p:cNvPicPr>
            <a:picLocks noChangeAspect="1"/>
          </p:cNvPicPr>
          <p:nvPr/>
        </p:nvPicPr>
        <p:blipFill>
          <a:blip r:embed="rId4"/>
          <a:stretch>
            <a:fillRect/>
          </a:stretch>
        </p:blipFill>
        <p:spPr>
          <a:xfrm>
            <a:off x="9182024" y="2564904"/>
            <a:ext cx="1485976" cy="342918"/>
          </a:xfrm>
          <a:prstGeom prst="rect">
            <a:avLst/>
          </a:prstGeom>
        </p:spPr>
      </p:pic>
      <p:sp>
        <p:nvSpPr>
          <p:cNvPr id="9" name="Textfeld 8"/>
          <p:cNvSpPr txBox="1"/>
          <p:nvPr/>
        </p:nvSpPr>
        <p:spPr>
          <a:xfrm>
            <a:off x="7104112" y="3212976"/>
            <a:ext cx="3240360" cy="646331"/>
          </a:xfrm>
          <a:prstGeom prst="rect">
            <a:avLst/>
          </a:prstGeom>
          <a:noFill/>
        </p:spPr>
        <p:txBody>
          <a:bodyPr wrap="square" rtlCol="0">
            <a:spAutoFit/>
          </a:bodyPr>
          <a:lstStyle/>
          <a:p>
            <a:r>
              <a:rPr lang="de-CH" dirty="0" smtClean="0"/>
              <a:t>Bildbeschreibung gefärbt</a:t>
            </a:r>
          </a:p>
          <a:p>
            <a:endParaRPr lang="de-CH" dirty="0"/>
          </a:p>
        </p:txBody>
      </p:sp>
      <p:pic>
        <p:nvPicPr>
          <p:cNvPr id="10" name="Grafik 9"/>
          <p:cNvPicPr>
            <a:picLocks noChangeAspect="1"/>
          </p:cNvPicPr>
          <p:nvPr/>
        </p:nvPicPr>
        <p:blipFill>
          <a:blip r:embed="rId5"/>
          <a:stretch>
            <a:fillRect/>
          </a:stretch>
        </p:blipFill>
        <p:spPr>
          <a:xfrm>
            <a:off x="7212545" y="3659271"/>
            <a:ext cx="2686188" cy="400071"/>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rtlCol="0"/>
          <a:lstStyle/>
          <a:p>
            <a:pPr rtl="0"/>
            <a:r>
              <a:rPr lang="de-DE" dirty="0" smtClean="0"/>
              <a:t>Relativ zu den Vorlieben anpassbar</a:t>
            </a:r>
            <a:endParaRPr lang="de-DE" dirty="0"/>
          </a:p>
        </p:txBody>
      </p:sp>
      <p:sp>
        <p:nvSpPr>
          <p:cNvPr id="4" name="Textplatzhalter 3"/>
          <p:cNvSpPr>
            <a:spLocks noGrp="1"/>
          </p:cNvSpPr>
          <p:nvPr>
            <p:ph type="body" sz="quarter" idx="14"/>
          </p:nvPr>
        </p:nvSpPr>
        <p:spPr/>
        <p:txBody>
          <a:bodyPr rtlCol="0"/>
          <a:lstStyle/>
          <a:p>
            <a:pPr rtl="0"/>
            <a:r>
              <a:rPr lang="de-DE" dirty="0" smtClean="0"/>
              <a:t>Google </a:t>
            </a:r>
            <a:r>
              <a:rPr lang="de-DE" dirty="0" err="1" smtClean="0"/>
              <a:t>fonts</a:t>
            </a:r>
            <a:r>
              <a:rPr lang="de-DE" dirty="0" smtClean="0"/>
              <a:t> </a:t>
            </a:r>
            <a:endParaRPr lang="de-DE" dirty="0"/>
          </a:p>
        </p:txBody>
      </p:sp>
      <p:sp>
        <p:nvSpPr>
          <p:cNvPr id="5" name="Textplatzhalter 4"/>
          <p:cNvSpPr>
            <a:spLocks noGrp="1"/>
          </p:cNvSpPr>
          <p:nvPr>
            <p:ph type="body" sz="quarter" idx="16"/>
          </p:nvPr>
        </p:nvSpPr>
        <p:spPr/>
        <p:txBody>
          <a:bodyPr rtlCol="0"/>
          <a:lstStyle/>
          <a:p>
            <a:pPr rtl="0"/>
            <a:r>
              <a:rPr lang="de-DE" dirty="0" smtClean="0"/>
              <a:t>Beschriftung</a:t>
            </a:r>
            <a:endParaRPr lang="de-DE" dirty="0"/>
          </a:p>
        </p:txBody>
      </p:sp>
      <p:pic>
        <p:nvPicPr>
          <p:cNvPr id="7" name="Grafik 6"/>
          <p:cNvPicPr>
            <a:picLocks noChangeAspect="1"/>
          </p:cNvPicPr>
          <p:nvPr/>
        </p:nvPicPr>
        <p:blipFill>
          <a:blip r:embed="rId3"/>
          <a:stretch>
            <a:fillRect/>
          </a:stretch>
        </p:blipFill>
        <p:spPr>
          <a:xfrm>
            <a:off x="935359" y="1378082"/>
            <a:ext cx="3672408" cy="1416123"/>
          </a:xfrm>
          <a:prstGeom prst="rect">
            <a:avLst/>
          </a:prstGeom>
        </p:spPr>
      </p:pic>
      <p:pic>
        <p:nvPicPr>
          <p:cNvPr id="9" name="Grafik 8"/>
          <p:cNvPicPr>
            <a:picLocks noChangeAspect="1"/>
          </p:cNvPicPr>
          <p:nvPr/>
        </p:nvPicPr>
        <p:blipFill>
          <a:blip r:embed="rId4"/>
          <a:stretch>
            <a:fillRect/>
          </a:stretch>
        </p:blipFill>
        <p:spPr>
          <a:xfrm>
            <a:off x="5735960" y="1378082"/>
            <a:ext cx="3499030" cy="1638384"/>
          </a:xfrm>
          <a:prstGeom prst="rect">
            <a:avLst/>
          </a:prstGeom>
        </p:spPr>
      </p:pic>
      <p:pic>
        <p:nvPicPr>
          <p:cNvPr id="13" name="Grafik 12"/>
          <p:cNvPicPr>
            <a:picLocks noChangeAspect="1"/>
          </p:cNvPicPr>
          <p:nvPr/>
        </p:nvPicPr>
        <p:blipFill>
          <a:blip r:embed="rId5"/>
          <a:stretch>
            <a:fillRect/>
          </a:stretch>
        </p:blipFill>
        <p:spPr>
          <a:xfrm>
            <a:off x="6023992" y="3451315"/>
            <a:ext cx="1854295" cy="342918"/>
          </a:xfrm>
          <a:prstGeom prst="rect">
            <a:avLst/>
          </a:prstGeom>
        </p:spPr>
      </p:pic>
      <p:pic>
        <p:nvPicPr>
          <p:cNvPr id="14" name="Grafik 13"/>
          <p:cNvPicPr>
            <a:picLocks noChangeAspect="1"/>
          </p:cNvPicPr>
          <p:nvPr/>
        </p:nvPicPr>
        <p:blipFill>
          <a:blip r:embed="rId6"/>
          <a:stretch>
            <a:fillRect/>
          </a:stretch>
        </p:blipFill>
        <p:spPr>
          <a:xfrm>
            <a:off x="5992146" y="3808452"/>
            <a:ext cx="1746340" cy="203210"/>
          </a:xfrm>
          <a:prstGeom prst="rect">
            <a:avLst/>
          </a:prstGeom>
        </p:spPr>
      </p:pic>
      <p:pic>
        <p:nvPicPr>
          <p:cNvPr id="15" name="Grafik 14"/>
          <p:cNvPicPr>
            <a:picLocks noChangeAspect="1"/>
          </p:cNvPicPr>
          <p:nvPr/>
        </p:nvPicPr>
        <p:blipFill>
          <a:blip r:embed="rId7"/>
          <a:stretch>
            <a:fillRect/>
          </a:stretch>
        </p:blipFill>
        <p:spPr>
          <a:xfrm>
            <a:off x="195326" y="5498326"/>
            <a:ext cx="5232669" cy="234962"/>
          </a:xfrm>
          <a:prstGeom prst="rect">
            <a:avLst/>
          </a:prstGeom>
        </p:spPr>
      </p:pic>
    </p:spTree>
    <p:extLst>
      <p:ext uri="{BB962C8B-B14F-4D97-AF65-F5344CB8AC3E}">
        <p14:creationId xmlns:p14="http://schemas.microsoft.com/office/powerpoint/2010/main" val="386444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lstStyle/>
          <a:p>
            <a:pPr rtl="0"/>
            <a:r>
              <a:rPr lang="de-DE" dirty="0" smtClean="0"/>
              <a:t>Abgerundete Ecken bei der Navigationsbar</a:t>
            </a:r>
            <a:endParaRPr lang="de-DE" dirty="0"/>
          </a:p>
        </p:txBody>
      </p:sp>
      <p:sp>
        <p:nvSpPr>
          <p:cNvPr id="4" name="Textplatzhalter 3"/>
          <p:cNvSpPr>
            <a:spLocks noGrp="1"/>
          </p:cNvSpPr>
          <p:nvPr>
            <p:ph type="body" sz="quarter" idx="14"/>
          </p:nvPr>
        </p:nvSpPr>
        <p:spPr/>
        <p:txBody>
          <a:bodyPr rtlCol="0"/>
          <a:lstStyle/>
          <a:p>
            <a:pPr rtl="0"/>
            <a:r>
              <a:rPr lang="de-DE" dirty="0" smtClean="0"/>
              <a:t>Beschriftung</a:t>
            </a:r>
            <a:endParaRPr lang="de-DE" dirty="0"/>
          </a:p>
        </p:txBody>
      </p:sp>
      <p:pic>
        <p:nvPicPr>
          <p:cNvPr id="10" name="Grafik 9"/>
          <p:cNvPicPr>
            <a:picLocks noChangeAspect="1"/>
          </p:cNvPicPr>
          <p:nvPr/>
        </p:nvPicPr>
        <p:blipFill>
          <a:blip r:embed="rId3"/>
          <a:stretch>
            <a:fillRect/>
          </a:stretch>
        </p:blipFill>
        <p:spPr>
          <a:xfrm>
            <a:off x="1271464" y="1988840"/>
            <a:ext cx="4392488" cy="1387465"/>
          </a:xfrm>
          <a:prstGeom prst="rect">
            <a:avLst/>
          </a:prstGeom>
        </p:spPr>
      </p:pic>
      <p:sp>
        <p:nvSpPr>
          <p:cNvPr id="11" name="Textfeld 10"/>
          <p:cNvSpPr txBox="1"/>
          <p:nvPr/>
        </p:nvSpPr>
        <p:spPr>
          <a:xfrm>
            <a:off x="6816080" y="1268760"/>
            <a:ext cx="1944216" cy="646331"/>
          </a:xfrm>
          <a:prstGeom prst="rect">
            <a:avLst/>
          </a:prstGeom>
          <a:noFill/>
        </p:spPr>
        <p:txBody>
          <a:bodyPr wrap="square" rtlCol="0">
            <a:spAutoFit/>
          </a:bodyPr>
          <a:lstStyle/>
          <a:p>
            <a:r>
              <a:rPr lang="de-CH" dirty="0" smtClean="0"/>
              <a:t>abgerundete Ecken</a:t>
            </a:r>
            <a:endParaRPr lang="de-CH" dirty="0"/>
          </a:p>
        </p:txBody>
      </p:sp>
      <p:sp>
        <p:nvSpPr>
          <p:cNvPr id="12" name="Textfeld 11"/>
          <p:cNvSpPr txBox="1"/>
          <p:nvPr/>
        </p:nvSpPr>
        <p:spPr>
          <a:xfrm>
            <a:off x="6528048" y="3501008"/>
            <a:ext cx="2520280" cy="646331"/>
          </a:xfrm>
          <a:prstGeom prst="rect">
            <a:avLst/>
          </a:prstGeom>
          <a:noFill/>
        </p:spPr>
        <p:txBody>
          <a:bodyPr wrap="square" rtlCol="0">
            <a:spAutoFit/>
          </a:bodyPr>
          <a:lstStyle/>
          <a:p>
            <a:r>
              <a:rPr lang="de-CH" dirty="0" smtClean="0"/>
              <a:t>Also </a:t>
            </a:r>
            <a:r>
              <a:rPr lang="de-CH" dirty="0" err="1" smtClean="0"/>
              <a:t>changed</a:t>
            </a:r>
            <a:r>
              <a:rPr lang="de-CH" dirty="0" smtClean="0"/>
              <a:t> </a:t>
            </a:r>
            <a:r>
              <a:rPr lang="de-CH" dirty="0" err="1" smtClean="0"/>
              <a:t>the</a:t>
            </a:r>
            <a:r>
              <a:rPr lang="de-CH" dirty="0" smtClean="0"/>
              <a:t> </a:t>
            </a:r>
            <a:r>
              <a:rPr lang="de-CH" dirty="0" err="1" smtClean="0"/>
              <a:t>background</a:t>
            </a:r>
            <a:r>
              <a:rPr lang="de-CH" dirty="0" smtClean="0"/>
              <a:t> </a:t>
            </a:r>
            <a:r>
              <a:rPr lang="de-CH" dirty="0" err="1" smtClean="0"/>
              <a:t>color</a:t>
            </a:r>
            <a:endParaRPr lang="de-CH" dirty="0"/>
          </a:p>
        </p:txBody>
      </p:sp>
      <p:pic>
        <p:nvPicPr>
          <p:cNvPr id="13" name="Grafik 12"/>
          <p:cNvPicPr>
            <a:picLocks noChangeAspect="1"/>
          </p:cNvPicPr>
          <p:nvPr/>
        </p:nvPicPr>
        <p:blipFill>
          <a:blip r:embed="rId4"/>
          <a:stretch>
            <a:fillRect/>
          </a:stretch>
        </p:blipFill>
        <p:spPr>
          <a:xfrm>
            <a:off x="1775520" y="3888811"/>
            <a:ext cx="3124361" cy="717587"/>
          </a:xfrm>
          <a:prstGeom prst="rect">
            <a:avLst/>
          </a:prstGeom>
        </p:spPr>
      </p:pic>
    </p:spTree>
    <p:extLst>
      <p:ext uri="{BB962C8B-B14F-4D97-AF65-F5344CB8AC3E}">
        <p14:creationId xmlns:p14="http://schemas.microsoft.com/office/powerpoint/2010/main" val="25605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smtClean="0"/>
              <a:t>Feinarbeiten </a:t>
            </a:r>
            <a:endParaRPr lang="de-DE" dirty="0"/>
          </a:p>
        </p:txBody>
      </p:sp>
      <p:pic>
        <p:nvPicPr>
          <p:cNvPr id="2" name="Grafik 1"/>
          <p:cNvPicPr>
            <a:picLocks noChangeAspect="1"/>
          </p:cNvPicPr>
          <p:nvPr/>
        </p:nvPicPr>
        <p:blipFill>
          <a:blip r:embed="rId3"/>
          <a:stretch>
            <a:fillRect/>
          </a:stretch>
        </p:blipFill>
        <p:spPr>
          <a:xfrm>
            <a:off x="1199456" y="908720"/>
            <a:ext cx="2232248" cy="1126439"/>
          </a:xfrm>
          <a:prstGeom prst="rect">
            <a:avLst/>
          </a:prstGeom>
        </p:spPr>
      </p:pic>
      <p:pic>
        <p:nvPicPr>
          <p:cNvPr id="5" name="Grafik 4"/>
          <p:cNvPicPr>
            <a:picLocks noChangeAspect="1"/>
          </p:cNvPicPr>
          <p:nvPr/>
        </p:nvPicPr>
        <p:blipFill>
          <a:blip r:embed="rId4"/>
          <a:stretch>
            <a:fillRect/>
          </a:stretch>
        </p:blipFill>
        <p:spPr>
          <a:xfrm>
            <a:off x="4727848" y="365126"/>
            <a:ext cx="4320480" cy="2848986"/>
          </a:xfrm>
          <a:prstGeom prst="rect">
            <a:avLst/>
          </a:prstGeom>
        </p:spPr>
      </p:pic>
      <p:pic>
        <p:nvPicPr>
          <p:cNvPr id="15" name="Grafik 14"/>
          <p:cNvPicPr>
            <a:picLocks noChangeAspect="1"/>
          </p:cNvPicPr>
          <p:nvPr/>
        </p:nvPicPr>
        <p:blipFill>
          <a:blip r:embed="rId5"/>
          <a:stretch>
            <a:fillRect/>
          </a:stretch>
        </p:blipFill>
        <p:spPr>
          <a:xfrm>
            <a:off x="1172883" y="2636912"/>
            <a:ext cx="2568477" cy="1592563"/>
          </a:xfrm>
          <a:prstGeom prst="rect">
            <a:avLst/>
          </a:prstGeom>
        </p:spPr>
      </p:pic>
      <p:pic>
        <p:nvPicPr>
          <p:cNvPr id="16" name="Grafik 15"/>
          <p:cNvPicPr>
            <a:picLocks noChangeAspect="1"/>
          </p:cNvPicPr>
          <p:nvPr/>
        </p:nvPicPr>
        <p:blipFill>
          <a:blip r:embed="rId6"/>
          <a:stretch>
            <a:fillRect/>
          </a:stretch>
        </p:blipFill>
        <p:spPr>
          <a:xfrm>
            <a:off x="4511824" y="3717032"/>
            <a:ext cx="4896544" cy="1944194"/>
          </a:xfrm>
          <a:prstGeom prst="rect">
            <a:avLst/>
          </a:prstGeom>
        </p:spPr>
      </p:pic>
      <p:pic>
        <p:nvPicPr>
          <p:cNvPr id="17" name="Grafik 16"/>
          <p:cNvPicPr>
            <a:picLocks noChangeAspect="1"/>
          </p:cNvPicPr>
          <p:nvPr/>
        </p:nvPicPr>
        <p:blipFill>
          <a:blip r:embed="rId7"/>
          <a:stretch>
            <a:fillRect/>
          </a:stretch>
        </p:blipFill>
        <p:spPr>
          <a:xfrm>
            <a:off x="263352" y="5157192"/>
            <a:ext cx="4104456" cy="779079"/>
          </a:xfrm>
          <a:prstGeom prst="rect">
            <a:avLst/>
          </a:prstGeom>
        </p:spPr>
      </p:pic>
    </p:spTree>
    <p:extLst>
      <p:ext uri="{BB962C8B-B14F-4D97-AF65-F5344CB8AC3E}">
        <p14:creationId xmlns:p14="http://schemas.microsoft.com/office/powerpoint/2010/main" val="8079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smtClean="0"/>
              <a:t>Layout „neu </a:t>
            </a:r>
            <a:r>
              <a:rPr lang="de-DE" dirty="0"/>
              <a:t>ü</a:t>
            </a:r>
            <a:r>
              <a:rPr lang="de-DE" dirty="0" smtClean="0"/>
              <a:t>berdacht"</a:t>
            </a:r>
            <a:endParaRPr lang="de-DE" dirty="0"/>
          </a:p>
        </p:txBody>
      </p:sp>
      <p:sp>
        <p:nvSpPr>
          <p:cNvPr id="3" name="Textplatzhalter 2"/>
          <p:cNvSpPr>
            <a:spLocks noGrp="1"/>
          </p:cNvSpPr>
          <p:nvPr>
            <p:ph type="body" idx="1"/>
          </p:nvPr>
        </p:nvSpPr>
        <p:spPr/>
        <p:txBody>
          <a:bodyPr rtlCol="0"/>
          <a:lstStyle/>
          <a:p>
            <a:pPr rtl="0"/>
            <a:r>
              <a:rPr lang="de-DE" dirty="0" smtClean="0"/>
              <a:t>Danke für ihre Aufmerksamkeit</a:t>
            </a:r>
          </a:p>
          <a:p>
            <a:pPr rtl="0"/>
            <a:endParaRPr lang="de-DE" dirty="0"/>
          </a:p>
        </p:txBody>
      </p:sp>
    </p:spTree>
    <p:extLst>
      <p:ext uri="{BB962C8B-B14F-4D97-AF65-F5344CB8AC3E}">
        <p14:creationId xmlns:p14="http://schemas.microsoft.com/office/powerpoint/2010/main" val="6843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inderfreundschaft 16 x 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686_TF03896101.potx" id="{16227EA4-818B-4499-8E80-40139B89E740}" vid="{C4753B90-BCDF-4A21-9C37-30D24945AC95}"/>
    </a:ext>
  </a:extLst>
</a:theme>
</file>

<file path=ppt/theme/theme2.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9EDF6667-B669-49A4-BBE6-2132BA71C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Unterrichtspräsentation Kinder auf dem Schulhof (Breitbild)</Template>
  <TotalTime>0</TotalTime>
  <Words>219</Words>
  <Application>Microsoft Office PowerPoint</Application>
  <PresentationFormat>Breitbild</PresentationFormat>
  <Paragraphs>25</Paragraphs>
  <Slides>6</Slides>
  <Notes>6</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Times New Roman</vt:lpstr>
      <vt:lpstr>Kinderfreundschaft 16 x 9</vt:lpstr>
      <vt:lpstr>Markante Veränderungen an der Webseite </vt:lpstr>
      <vt:lpstr>Collection mit figcaption</vt:lpstr>
      <vt:lpstr>Relativ zu den Vorlieben anpassbar</vt:lpstr>
      <vt:lpstr>Abgerundete Ecken bei der Navigationsbar</vt:lpstr>
      <vt:lpstr>Feinarbeiten </vt:lpstr>
      <vt:lpstr>Layout „neu überdacht"</vt:lpstr>
    </vt:vector>
  </TitlesOfParts>
  <Company>Fernfachhochschule Schweiz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Markante Veränderungen an der Webseite</dc:title>
  <dc:creator>Alain Stucky</dc:creator>
  <cp:keywords/>
  <cp:lastModifiedBy>Alain Stucky</cp:lastModifiedBy>
  <cp:revision>8</cp:revision>
  <dcterms:created xsi:type="dcterms:W3CDTF">2020-11-10T09:50:48Z</dcterms:created>
  <dcterms:modified xsi:type="dcterms:W3CDTF">2020-11-10T14:07:00Z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