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0" autoAdjust="0"/>
    <p:restoredTop sz="94660"/>
  </p:normalViewPr>
  <p:slideViewPr>
    <p:cSldViewPr snapToGrid="0">
      <p:cViewPr varScale="1">
        <p:scale>
          <a:sx n="85" d="100"/>
          <a:sy n="85" d="100"/>
        </p:scale>
        <p:origin x="7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JavaScript </a:t>
            </a:r>
            <a:r>
              <a:rPr lang="de-CH" dirty="0" err="1" smtClean="0"/>
              <a:t>as</a:t>
            </a:r>
            <a:r>
              <a:rPr lang="de-CH" dirty="0" smtClean="0"/>
              <a:t> </a:t>
            </a:r>
            <a:r>
              <a:rPr lang="de-CH" dirty="0" err="1" smtClean="0"/>
              <a:t>excaminor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7941976" y="9712018"/>
            <a:ext cx="7284380" cy="1963492"/>
          </a:xfrm>
        </p:spPr>
        <p:txBody>
          <a:bodyPr/>
          <a:lstStyle/>
          <a:p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Tony`s</a:t>
            </a:r>
            <a:r>
              <a:rPr lang="de-CH" dirty="0" smtClean="0"/>
              <a:t> Pizza</a:t>
            </a:r>
            <a:endParaRPr lang="de-CH" dirty="0"/>
          </a:p>
        </p:txBody>
      </p:sp>
      <p:pic>
        <p:nvPicPr>
          <p:cNvPr id="1026" name="Picture 2" descr="JavaScript Logo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951" y="4172443"/>
            <a:ext cx="2775002" cy="277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ML Filetyp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027" y="1811493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SS Filetyp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40" y="7208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33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Overview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CH" dirty="0" smtClean="0"/>
              <a:t>JS </a:t>
            </a:r>
            <a:r>
              <a:rPr lang="de-CH" dirty="0" err="1" smtClean="0"/>
              <a:t>validation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endParaRPr lang="de-CH" dirty="0" smtClean="0"/>
          </a:p>
          <a:p>
            <a:pPr marL="630936" lvl="1" indent="-457200">
              <a:buFont typeface="+mj-lt"/>
              <a:buAutoNum type="arabicPeriod"/>
            </a:pPr>
            <a:r>
              <a:rPr lang="de-CH" dirty="0" smtClean="0"/>
              <a:t>Email</a:t>
            </a:r>
          </a:p>
          <a:p>
            <a:pPr marL="813816" lvl="2" indent="-457200">
              <a:buFont typeface="+mj-lt"/>
              <a:buAutoNum type="arabicPeriod"/>
            </a:pPr>
            <a:r>
              <a:rPr lang="de-CH" dirty="0" err="1" smtClean="0"/>
              <a:t>Required</a:t>
            </a:r>
            <a:endParaRPr lang="de-CH" dirty="0" smtClean="0"/>
          </a:p>
          <a:p>
            <a:pPr marL="960120" lvl="3" indent="-457200">
              <a:buFont typeface="+mj-lt"/>
              <a:buAutoNum type="arabicPeriod"/>
            </a:pPr>
            <a:r>
              <a:rPr lang="de-CH" dirty="0" smtClean="0"/>
              <a:t>Max </a:t>
            </a:r>
            <a:r>
              <a:rPr lang="de-CH" dirty="0" err="1" smtClean="0"/>
              <a:t>count</a:t>
            </a:r>
            <a:endParaRPr lang="de-CH" dirty="0" smtClean="0"/>
          </a:p>
          <a:p>
            <a:pPr marL="502920" lvl="3" indent="0">
              <a:buNone/>
            </a:pPr>
            <a:endParaRPr lang="de-CH" dirty="0" smtClean="0"/>
          </a:p>
          <a:p>
            <a:pPr marL="630936" lvl="1" indent="-457200">
              <a:buFont typeface="+mj-lt"/>
              <a:buAutoNum type="arabicPeriod"/>
            </a:pPr>
            <a:r>
              <a:rPr lang="de-CH" dirty="0" smtClean="0"/>
              <a:t>Additional </a:t>
            </a:r>
            <a:r>
              <a:rPr lang="de-CH" dirty="0" err="1" smtClean="0"/>
              <a:t>information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user</a:t>
            </a:r>
            <a:endParaRPr lang="de-CH" dirty="0" smtClean="0"/>
          </a:p>
          <a:p>
            <a:pPr marL="630936" lvl="1" indent="-457200">
              <a:buFont typeface="+mj-lt"/>
              <a:buAutoNum type="arabicPeriod"/>
            </a:pPr>
            <a:r>
              <a:rPr lang="de-CH" dirty="0" smtClean="0"/>
              <a:t>Phone </a:t>
            </a:r>
            <a:r>
              <a:rPr lang="de-CH" dirty="0" err="1" smtClean="0"/>
              <a:t>number</a:t>
            </a:r>
            <a:r>
              <a:rPr lang="de-CH" dirty="0" smtClean="0"/>
              <a:t> analysier</a:t>
            </a:r>
          </a:p>
        </p:txBody>
      </p:sp>
    </p:spTree>
    <p:extLst>
      <p:ext uri="{BB962C8B-B14F-4D97-AF65-F5344CB8AC3E}">
        <p14:creationId xmlns:p14="http://schemas.microsoft.com/office/powerpoint/2010/main" val="181985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E-Mail 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User’s</a:t>
            </a:r>
            <a:r>
              <a:rPr lang="de-CH" dirty="0" smtClean="0"/>
              <a:t> </a:t>
            </a:r>
            <a:r>
              <a:rPr lang="de-CH" dirty="0" err="1" smtClean="0"/>
              <a:t>view</a:t>
            </a:r>
            <a:endParaRPr lang="de-CH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3952"/>
            <a:ext cx="5605824" cy="4106533"/>
          </a:xfrm>
          <a:prstGeom prst="rect">
            <a:avLst/>
          </a:prstGeom>
        </p:spPr>
      </p:pic>
      <p:pic>
        <p:nvPicPr>
          <p:cNvPr id="2050" name="Picture 2" descr="Alert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8787" y="5364709"/>
            <a:ext cx="653894" cy="65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8276" y="433952"/>
            <a:ext cx="6513724" cy="4106532"/>
          </a:xfrm>
          <a:prstGeom prst="rect">
            <a:avLst/>
          </a:prstGeom>
        </p:spPr>
      </p:pic>
      <p:cxnSp>
        <p:nvCxnSpPr>
          <p:cNvPr id="8" name="Gerader Verbinder 7"/>
          <p:cNvCxnSpPr/>
          <p:nvPr/>
        </p:nvCxnSpPr>
        <p:spPr>
          <a:xfrm>
            <a:off x="7150309" y="1371599"/>
            <a:ext cx="846943" cy="749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8070953" y="1194428"/>
            <a:ext cx="295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/>
              <a:t>Important</a:t>
            </a:r>
            <a:r>
              <a:rPr lang="de-CH" dirty="0" smtClean="0"/>
              <a:t> </a:t>
            </a:r>
            <a:r>
              <a:rPr lang="de-CH" dirty="0" err="1" smtClean="0"/>
              <a:t>word</a:t>
            </a:r>
            <a:r>
              <a:rPr lang="de-CH" dirty="0" smtClean="0"/>
              <a:t> </a:t>
            </a:r>
            <a:r>
              <a:rPr lang="de-CH" dirty="0" err="1" smtClean="0"/>
              <a:t>match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957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How</a:t>
            </a:r>
            <a:r>
              <a:rPr lang="de-CH" dirty="0" smtClean="0"/>
              <a:t> </a:t>
            </a:r>
            <a:r>
              <a:rPr lang="de-CH" dirty="0" err="1" smtClean="0"/>
              <a:t>works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E-Mail form 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1.Email </a:t>
            </a:r>
            <a:r>
              <a:rPr lang="de-CH" dirty="0" err="1" smtClean="0"/>
              <a:t>contains</a:t>
            </a:r>
            <a:r>
              <a:rPr lang="de-CH" dirty="0" smtClean="0"/>
              <a:t> an @ +personal </a:t>
            </a:r>
            <a:r>
              <a:rPr lang="de-CH" dirty="0" err="1" smtClean="0"/>
              <a:t>info</a:t>
            </a:r>
            <a:r>
              <a:rPr lang="de-CH" dirty="0" smtClean="0"/>
              <a:t> +</a:t>
            </a:r>
            <a:r>
              <a:rPr lang="de-CH" dirty="0" err="1" smtClean="0"/>
              <a:t>domain</a:t>
            </a:r>
            <a:endParaRPr lang="de-CH" dirty="0" smtClean="0"/>
          </a:p>
          <a:p>
            <a:pPr marL="0" indent="0">
              <a:buNone/>
            </a:pPr>
            <a:r>
              <a:rPr lang="de-CH" dirty="0" smtClean="0"/>
              <a:t>2.Personal </a:t>
            </a:r>
            <a:r>
              <a:rPr lang="de-CH" dirty="0" err="1" smtClean="0"/>
              <a:t>info</a:t>
            </a:r>
            <a:r>
              <a:rPr lang="de-CH" dirty="0" smtClean="0"/>
              <a:t> </a:t>
            </a:r>
            <a:r>
              <a:rPr lang="de-CH" dirty="0" err="1" smtClean="0"/>
              <a:t>may</a:t>
            </a:r>
            <a:r>
              <a:rPr lang="de-CH" dirty="0" smtClean="0"/>
              <a:t> </a:t>
            </a:r>
            <a:r>
              <a:rPr lang="de-CH" dirty="0" err="1" smtClean="0"/>
              <a:t>up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64 </a:t>
            </a:r>
            <a:r>
              <a:rPr lang="de-CH" dirty="0" err="1" smtClean="0"/>
              <a:t>characters</a:t>
            </a:r>
            <a:endParaRPr lang="de-CH" dirty="0" smtClean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 smtClean="0"/>
              <a:t>May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uppercase</a:t>
            </a:r>
            <a:r>
              <a:rPr lang="de-CH" dirty="0" smtClean="0"/>
              <a:t> </a:t>
            </a:r>
            <a:r>
              <a:rPr lang="de-CH" dirty="0" err="1" smtClean="0"/>
              <a:t>or</a:t>
            </a:r>
            <a:r>
              <a:rPr lang="de-CH" dirty="0" smtClean="0"/>
              <a:t> </a:t>
            </a:r>
            <a:r>
              <a:rPr lang="de-CH" dirty="0" err="1" smtClean="0"/>
              <a:t>lowercase</a:t>
            </a:r>
            <a:endParaRPr lang="de-CH" dirty="0" smtClean="0"/>
          </a:p>
          <a:p>
            <a:r>
              <a:rPr lang="de-CH" dirty="0" smtClean="0"/>
              <a:t>Digits 0-9</a:t>
            </a:r>
          </a:p>
          <a:p>
            <a:r>
              <a:rPr lang="de-CH" dirty="0" smtClean="0"/>
              <a:t>!#$%&amp;’/?^_{|}~</a:t>
            </a:r>
          </a:p>
          <a:p>
            <a:r>
              <a:rPr lang="de-CH" dirty="0" smtClean="0"/>
              <a:t>A </a:t>
            </a:r>
            <a:r>
              <a:rPr lang="de-CH" dirty="0" err="1" smtClean="0"/>
              <a:t>dot</a:t>
            </a:r>
            <a:r>
              <a:rPr lang="de-CH" dirty="0" smtClean="0"/>
              <a:t> </a:t>
            </a:r>
            <a:r>
              <a:rPr lang="de-CH" dirty="0" err="1" smtClean="0"/>
              <a:t>can’s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first</a:t>
            </a:r>
            <a:r>
              <a:rPr lang="de-CH" dirty="0" smtClean="0"/>
              <a:t> oder last </a:t>
            </a:r>
            <a:r>
              <a:rPr lang="de-CH" dirty="0" err="1" smtClean="0"/>
              <a:t>character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6244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Required</a:t>
            </a:r>
            <a:r>
              <a:rPr lang="de-CH" dirty="0" smtClean="0"/>
              <a:t> </a:t>
            </a:r>
            <a:r>
              <a:rPr lang="de-CH" dirty="0" err="1" smtClean="0"/>
              <a:t>inputfields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Html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Javascript</a:t>
            </a:r>
            <a:endParaRPr lang="de-CH" dirty="0"/>
          </a:p>
        </p:txBody>
      </p:sp>
      <p:cxnSp>
        <p:nvCxnSpPr>
          <p:cNvPr id="7" name="Gerade Verbindung mit Pfeil 6"/>
          <p:cNvCxnSpPr/>
          <p:nvPr/>
        </p:nvCxnSpPr>
        <p:spPr>
          <a:xfrm flipH="1" flipV="1">
            <a:off x="4931763" y="1622084"/>
            <a:ext cx="697043" cy="9968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3889946" y="688010"/>
            <a:ext cx="388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50000"/>
                  </a:schemeClr>
                </a:solidFill>
              </a:rPr>
              <a:t>Set </a:t>
            </a:r>
            <a:r>
              <a:rPr lang="de-CH" dirty="0" err="1" smtClean="0">
                <a:solidFill>
                  <a:schemeClr val="bg2">
                    <a:lumMod val="50000"/>
                  </a:schemeClr>
                </a:solidFill>
              </a:rPr>
              <a:t>for</a:t>
            </a:r>
            <a:r>
              <a:rPr lang="de-CH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bg2">
                    <a:lumMod val="50000"/>
                  </a:schemeClr>
                </a:solidFill>
              </a:rPr>
              <a:t>each</a:t>
            </a:r>
            <a:r>
              <a:rPr lang="de-CH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bg2">
                    <a:lumMod val="50000"/>
                  </a:schemeClr>
                </a:solidFill>
              </a:rPr>
              <a:t>inputfield</a:t>
            </a:r>
            <a:r>
              <a:rPr lang="de-CH" dirty="0" smtClean="0">
                <a:solidFill>
                  <a:schemeClr val="bg2">
                    <a:lumMod val="50000"/>
                  </a:schemeClr>
                </a:solidFill>
              </a:rPr>
              <a:t> a variable JS</a:t>
            </a:r>
            <a:endParaRPr lang="de-CH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187" y="2412612"/>
            <a:ext cx="2545661" cy="1973966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9308892" y="2720715"/>
            <a:ext cx="2076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/>
              <a:t>Did</a:t>
            </a:r>
            <a:r>
              <a:rPr lang="de-CH" dirty="0" smtClean="0"/>
              <a:t> </a:t>
            </a:r>
            <a:r>
              <a:rPr lang="de-CH" dirty="0" err="1" smtClean="0"/>
              <a:t>add</a:t>
            </a:r>
            <a:r>
              <a:rPr lang="de-CH" dirty="0" smtClean="0"/>
              <a:t> en </a:t>
            </a:r>
            <a:r>
              <a:rPr lang="de-CH" dirty="0" err="1" smtClean="0"/>
              <a:t>attribute</a:t>
            </a:r>
            <a:r>
              <a:rPr lang="de-CH" dirty="0" smtClean="0"/>
              <a:t> </a:t>
            </a:r>
            <a:r>
              <a:rPr lang="de-CH" dirty="0" err="1" smtClean="0"/>
              <a:t>aswell</a:t>
            </a:r>
            <a:r>
              <a:rPr lang="de-CH" dirty="0" smtClean="0"/>
              <a:t> in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html</a:t>
            </a:r>
            <a:endParaRPr lang="de-CH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1" y="821420"/>
            <a:ext cx="3691658" cy="359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Validation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required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80" y="185839"/>
            <a:ext cx="5560854" cy="407359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6071016" y="344774"/>
            <a:ext cx="573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if</a:t>
            </a:r>
            <a:r>
              <a:rPr lang="de-CH" dirty="0" smtClean="0"/>
              <a:t> </a:t>
            </a:r>
            <a:r>
              <a:rPr lang="de-CH" dirty="0" err="1" smtClean="0"/>
              <a:t>clouses</a:t>
            </a:r>
            <a:r>
              <a:rPr lang="de-CH" dirty="0"/>
              <a:t> </a:t>
            </a:r>
            <a:r>
              <a:rPr lang="de-CH" dirty="0" smtClean="0"/>
              <a:t>I check </a:t>
            </a:r>
            <a:r>
              <a:rPr lang="de-CH" dirty="0" err="1" smtClean="0"/>
              <a:t>if</a:t>
            </a:r>
            <a:r>
              <a:rPr lang="de-CH" dirty="0" smtClean="0"/>
              <a:t> at least </a:t>
            </a:r>
            <a:r>
              <a:rPr lang="de-CH" dirty="0" err="1" smtClean="0"/>
              <a:t>one</a:t>
            </a:r>
            <a:r>
              <a:rPr lang="de-CH" dirty="0" smtClean="0"/>
              <a:t> </a:t>
            </a:r>
            <a:r>
              <a:rPr lang="de-CH" dirty="0" err="1" smtClean="0"/>
              <a:t>character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in.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this</a:t>
            </a:r>
            <a:r>
              <a:rPr lang="de-CH" dirty="0"/>
              <a:t> </a:t>
            </a:r>
            <a:r>
              <a:rPr lang="de-CH" dirty="0" err="1" smtClean="0"/>
              <a:t>conditions</a:t>
            </a:r>
            <a:r>
              <a:rPr lang="de-CH" dirty="0" smtClean="0"/>
              <a:t> </a:t>
            </a:r>
            <a:r>
              <a:rPr lang="de-CH" dirty="0" err="1" smtClean="0"/>
              <a:t>checks</a:t>
            </a:r>
            <a:r>
              <a:rPr lang="de-CH" dirty="0" smtClean="0"/>
              <a:t> all </a:t>
            </a:r>
            <a:r>
              <a:rPr lang="de-CH" dirty="0" err="1" smtClean="0"/>
              <a:t>field</a:t>
            </a:r>
            <a:r>
              <a:rPr lang="de-CH" dirty="0" err="1"/>
              <a:t>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2149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Maximal </a:t>
            </a:r>
            <a:r>
              <a:rPr lang="de-CH" dirty="0" err="1" smtClean="0"/>
              <a:t>number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characters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728" y="1350092"/>
            <a:ext cx="4750044" cy="2463927"/>
          </a:xfrm>
          <a:prstGeom prst="rect">
            <a:avLst/>
          </a:prstGeom>
        </p:spPr>
      </p:pic>
      <p:cxnSp>
        <p:nvCxnSpPr>
          <p:cNvPr id="7" name="Gerade Verbindung mit Pfeil 6"/>
          <p:cNvCxnSpPr/>
          <p:nvPr/>
        </p:nvCxnSpPr>
        <p:spPr>
          <a:xfrm flipH="1" flipV="1">
            <a:off x="5613816" y="2582055"/>
            <a:ext cx="974361" cy="136035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6230911" y="1519195"/>
            <a:ext cx="374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/>
              <a:t>It</a:t>
            </a:r>
            <a:r>
              <a:rPr lang="de-CH" dirty="0" smtClean="0"/>
              <a:t> </a:t>
            </a:r>
            <a:r>
              <a:rPr lang="de-CH" dirty="0" err="1" smtClean="0"/>
              <a:t>stops</a:t>
            </a:r>
            <a:r>
              <a:rPr lang="de-CH" dirty="0" smtClean="0"/>
              <a:t> </a:t>
            </a:r>
            <a:r>
              <a:rPr lang="de-CH" dirty="0" err="1" smtClean="0"/>
              <a:t>by</a:t>
            </a:r>
            <a:r>
              <a:rPr lang="de-CH" dirty="0" smtClean="0"/>
              <a:t> 500 </a:t>
            </a:r>
            <a:r>
              <a:rPr lang="de-CH" dirty="0" err="1" smtClean="0"/>
              <a:t>digits</a:t>
            </a:r>
            <a:endParaRPr lang="de-CH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196" y="2363298"/>
            <a:ext cx="3549832" cy="108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74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20" y="809468"/>
            <a:ext cx="4229317" cy="116846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Made a </a:t>
            </a:r>
            <a:r>
              <a:rPr lang="de-CH" dirty="0" err="1" smtClean="0"/>
              <a:t>few</a:t>
            </a:r>
            <a:r>
              <a:rPr lang="de-CH" dirty="0" smtClean="0"/>
              <a:t> </a:t>
            </a:r>
            <a:r>
              <a:rPr lang="de-CH" dirty="0" err="1" smtClean="0"/>
              <a:t>adjustments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Textfeld 4"/>
          <p:cNvSpPr txBox="1"/>
          <p:nvPr/>
        </p:nvSpPr>
        <p:spPr>
          <a:xfrm>
            <a:off x="5651292" y="629587"/>
            <a:ext cx="467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This </a:t>
            </a:r>
            <a:r>
              <a:rPr lang="de-CH" dirty="0" err="1" smtClean="0"/>
              <a:t>show’s</a:t>
            </a:r>
            <a:r>
              <a:rPr lang="de-CH" dirty="0" smtClean="0"/>
              <a:t> </a:t>
            </a:r>
            <a:r>
              <a:rPr lang="de-CH" dirty="0" err="1" smtClean="0"/>
              <a:t>up</a:t>
            </a:r>
            <a:r>
              <a:rPr lang="de-CH" dirty="0" smtClean="0"/>
              <a:t> </a:t>
            </a:r>
            <a:r>
              <a:rPr lang="de-CH" dirty="0" err="1" smtClean="0"/>
              <a:t>when</a:t>
            </a:r>
            <a:r>
              <a:rPr lang="de-CH" dirty="0" smtClean="0"/>
              <a:t> an invalid </a:t>
            </a:r>
            <a:r>
              <a:rPr lang="de-CH" dirty="0" err="1" smtClean="0"/>
              <a:t>phone</a:t>
            </a:r>
            <a:r>
              <a:rPr lang="de-CH" dirty="0" smtClean="0"/>
              <a:t> </a:t>
            </a:r>
            <a:r>
              <a:rPr lang="de-CH" dirty="0" err="1" smtClean="0"/>
              <a:t>has</a:t>
            </a:r>
            <a:r>
              <a:rPr lang="de-CH" dirty="0" smtClean="0"/>
              <a:t> </a:t>
            </a:r>
            <a:r>
              <a:rPr lang="de-CH" dirty="0" err="1" smtClean="0"/>
              <a:t>entred</a:t>
            </a:r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775" y="1348728"/>
            <a:ext cx="4952471" cy="319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40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Your</a:t>
            </a:r>
            <a:r>
              <a:rPr lang="de-CH" dirty="0" smtClean="0"/>
              <a:t> Welcome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3074" name="Picture 2" descr="Waving Hand Light Skin Ton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259" y="1693608"/>
            <a:ext cx="2546998" cy="254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765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133</Words>
  <Application>Microsoft Office PowerPoint</Application>
  <PresentationFormat>Breitbild</PresentationFormat>
  <Paragraphs>32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Tw Cen MT</vt:lpstr>
      <vt:lpstr>Tw Cen MT Condensed</vt:lpstr>
      <vt:lpstr>Wingdings</vt:lpstr>
      <vt:lpstr>Wingdings 3</vt:lpstr>
      <vt:lpstr>Integral</vt:lpstr>
      <vt:lpstr>JavaScript as excaminor</vt:lpstr>
      <vt:lpstr>Overview</vt:lpstr>
      <vt:lpstr>E-Mail </vt:lpstr>
      <vt:lpstr>How works the E-Mail form </vt:lpstr>
      <vt:lpstr>Required inputfields</vt:lpstr>
      <vt:lpstr>Validation for the required</vt:lpstr>
      <vt:lpstr>Maximal number of characters</vt:lpstr>
      <vt:lpstr>Made a few adjustments</vt:lpstr>
      <vt:lpstr>Your Welcome</vt:lpstr>
    </vt:vector>
  </TitlesOfParts>
  <Company>Fernfachhochschule Schweiz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as excaminor</dc:title>
  <dc:creator>Alain Stucky</dc:creator>
  <cp:lastModifiedBy>Alain Stucky</cp:lastModifiedBy>
  <cp:revision>10</cp:revision>
  <dcterms:created xsi:type="dcterms:W3CDTF">2020-11-10T19:49:43Z</dcterms:created>
  <dcterms:modified xsi:type="dcterms:W3CDTF">2020-11-10T22:59:52Z</dcterms:modified>
</cp:coreProperties>
</file>