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9" r:id="rId7"/>
    <p:sldId id="281" r:id="rId8"/>
    <p:sldId id="283" r:id="rId9"/>
    <p:sldId id="280" r:id="rId10"/>
    <p:sldId id="257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ntwerfen, Morphen, mit Anmerkungen versehen, zusammenarbeiten, &quot;Sie wünschen&quot;" id="{B9B51309-D148-4332-87C2-07BE32FBCA3B}">
          <p14:sldIdLst>
            <p14:sldId id="271"/>
            <p14:sldId id="279"/>
            <p14:sldId id="281"/>
            <p14:sldId id="283"/>
            <p14:sldId id="280"/>
            <p14:sldId id="257"/>
          </p14:sldIdLst>
        </p14:section>
        <p14:section name="Weitere Informatione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241" autoAdjust="0"/>
  </p:normalViewPr>
  <p:slideViewPr>
    <p:cSldViewPr snapToGrid="0">
      <p:cViewPr varScale="1">
        <p:scale>
          <a:sx n="162" d="100"/>
          <a:sy n="162" d="100"/>
        </p:scale>
        <p:origin x="100" y="4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2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B4915E-0590-49DA-970F-1EF5B013EBE4}" type="datetime1">
              <a:rPr lang="de-DE" smtClean="0"/>
              <a:t>04.11.2020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38DC-652E-4005-8AED-5AD26BEB2544}" type="datetime1">
              <a:rPr lang="de-DE" smtClean="0"/>
              <a:pPr/>
              <a:t>04.11.2020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60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7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00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34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Textmasterformate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EBEB103-AD33-4173-83C1-72D65B12E924}" type="datetime1">
              <a:rPr lang="de-DE" noProof="0" smtClean="0"/>
              <a:t>04.11.2020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E631AE-9C9C-4876-AEEF-18EAF400C0F4}" type="datetime1">
              <a:rPr lang="de-DE" noProof="0" smtClean="0"/>
              <a:t>04.11.2020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Willkommen </a:t>
            </a:r>
            <a:r>
              <a:rPr lang="de-DE" sz="4800" dirty="0" smtClean="0">
                <a:solidFill>
                  <a:schemeClr val="bg1"/>
                </a:solidFill>
              </a:rPr>
              <a:t>zur zweiten PVA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de-DE" sz="2400" dirty="0" smtClean="0">
                <a:solidFill>
                  <a:schemeClr val="bg1"/>
                </a:solidFill>
                <a:latin typeface="+mj-lt"/>
              </a:rPr>
              <a:t>Hürden und Lösungen</a:t>
            </a:r>
            <a:endParaRPr lang="de-DE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Bild 3" descr="PowerPoint-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113" cy="640080"/>
          </a:xfrm>
        </p:spPr>
        <p:txBody>
          <a:bodyPr rtlCol="0">
            <a:noAutofit/>
          </a:bodyPr>
          <a:lstStyle/>
          <a:p>
            <a:pPr rtl="0"/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Index.html 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nhaltsplatzhalt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Schwierigkeit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 </a:t>
            </a:r>
            <a:r>
              <a:rPr lang="de-DE" sz="14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responsive</a:t>
            </a:r>
            <a:r>
              <a:rPr lang="de-DE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zu gestalten.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Bilder mit nach der Vorlage anzuordnen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de-DE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Lösung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de-DE" sz="1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Verwendung von </a:t>
            </a:r>
            <a:r>
              <a:rPr lang="de-DE" sz="14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mediaquerys</a:t>
            </a:r>
            <a:r>
              <a:rPr lang="de-D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für </a:t>
            </a:r>
            <a:r>
              <a:rPr lang="de-DE" sz="14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</a:t>
            </a:r>
            <a:endParaRPr lang="de-DE" sz="1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Gridlayout</a:t>
            </a:r>
            <a:r>
              <a:rPr lang="de-DE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im </a:t>
            </a:r>
            <a:r>
              <a:rPr lang="de-DE" sz="14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mainteil</a:t>
            </a:r>
            <a:endParaRPr lang="de-DE" sz="1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de-DE" sz="1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22" y="1228358"/>
            <a:ext cx="5565064" cy="398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Mediaquery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Inhaltsplatzhalt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Und so funktioniert 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meine Navigation: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Links werden mittiger platziert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pe 32" descr="Kleiner Kreis mit enthaltener Zahl 2 zur Angabe von Schritt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56513" y="2844450"/>
            <a:ext cx="4504252" cy="1446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Andeutung durch unterleinen das man sich im mobile Modus befindet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Bild 28" descr="Registerkarte &quot;Einfügen&quot; mit Option zum Einfügen eines Bilds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0200" y="1455791"/>
            <a:ext cx="2795081" cy="1592728"/>
          </a:xfrm>
          <a:prstGeom prst="rect">
            <a:avLst/>
          </a:prstGeom>
        </p:spPr>
      </p:pic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399076" y="4652329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de-D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56513" y="452094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de-DE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3" name="Bild 22" descr="Dialogfeld &quot;Designideen&quot; mit der Bitte um die Benutzerbestätigung zum Abrufen von Designideen.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  <p:sp>
        <p:nvSpPr>
          <p:cNvPr id="40" name="Inhaltsplatzhalter 17"/>
          <p:cNvSpPr txBox="1">
            <a:spLocks/>
          </p:cNvSpPr>
          <p:nvPr/>
        </p:nvSpPr>
        <p:spPr>
          <a:xfrm>
            <a:off x="1067862" y="504661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endParaRPr lang="de-D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49" y="1455491"/>
            <a:ext cx="4755261" cy="49530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28898" y="4892723"/>
            <a:ext cx="436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>
                <a:latin typeface="+mj-lt"/>
                <a:cs typeface="Arial" panose="020B0604020202020204" pitchFamily="34" charset="0"/>
              </a:rPr>
              <a:t>Bilder</a:t>
            </a:r>
            <a:r>
              <a:rPr lang="en-AU" sz="1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AU" sz="1200" dirty="0" err="1" smtClean="0">
                <a:latin typeface="+mj-lt"/>
                <a:cs typeface="Arial" panose="020B0604020202020204" pitchFamily="34" charset="0"/>
              </a:rPr>
              <a:t>ordnen</a:t>
            </a:r>
            <a:r>
              <a:rPr lang="en-AU" sz="1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AU" sz="1200" dirty="0" err="1" smtClean="0">
                <a:latin typeface="+mj-lt"/>
                <a:cs typeface="Arial" panose="020B0604020202020204" pitchFamily="34" charset="0"/>
              </a:rPr>
              <a:t>sich</a:t>
            </a:r>
            <a:r>
              <a:rPr lang="en-AU" sz="1200" dirty="0" smtClean="0">
                <a:latin typeface="+mj-lt"/>
                <a:cs typeface="Arial" panose="020B0604020202020204" pitchFamily="34" charset="0"/>
              </a:rPr>
              <a:t> horizontal an</a:t>
            </a:r>
            <a:endParaRPr lang="de-CH" sz="12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Bilder </a:t>
            </a:r>
            <a:r>
              <a:rPr lang="de-D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collection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364" y="1271526"/>
            <a:ext cx="6986138" cy="384237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35763" y="1903365"/>
            <a:ext cx="3896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FF0000"/>
                </a:solidFill>
              </a:rPr>
              <a:t>Schwierigkeiten</a:t>
            </a:r>
            <a:endParaRPr lang="en-AU" sz="2000" dirty="0" smtClean="0">
              <a:solidFill>
                <a:srgbClr val="FF0000"/>
              </a:solidFill>
            </a:endParaRPr>
          </a:p>
          <a:p>
            <a:endParaRPr lang="en-AU" sz="1400" dirty="0" smtClean="0">
              <a:solidFill>
                <a:srgbClr val="FF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err="1" smtClean="0">
                <a:latin typeface="+mj-lt"/>
              </a:rPr>
              <a:t>Anordnung</a:t>
            </a:r>
            <a:r>
              <a:rPr lang="en-AU" sz="1400" dirty="0" smtClean="0">
                <a:latin typeface="+mj-lt"/>
              </a:rPr>
              <a:t> der </a:t>
            </a:r>
            <a:r>
              <a:rPr lang="en-AU" sz="1400" dirty="0" err="1" smtClean="0">
                <a:latin typeface="+mj-lt"/>
              </a:rPr>
              <a:t>Bilder</a:t>
            </a:r>
            <a:r>
              <a:rPr lang="en-AU" sz="1400" dirty="0" smtClean="0">
                <a:latin typeface="+mj-lt"/>
              </a:rPr>
              <a:t> in </a:t>
            </a:r>
            <a:r>
              <a:rPr lang="en-AU" sz="1400" dirty="0" err="1" smtClean="0">
                <a:latin typeface="+mj-lt"/>
              </a:rPr>
              <a:t>einer</a:t>
            </a:r>
            <a:r>
              <a:rPr lang="en-AU" sz="1400" dirty="0" smtClean="0">
                <a:latin typeface="+mj-lt"/>
              </a:rPr>
              <a:t> </a:t>
            </a:r>
            <a:r>
              <a:rPr lang="en-AU" sz="1400" dirty="0" err="1" smtClean="0">
                <a:latin typeface="+mj-lt"/>
              </a:rPr>
              <a:t>Reihe</a:t>
            </a:r>
            <a:endParaRPr lang="en-AU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err="1" smtClean="0">
                <a:latin typeface="+mj-lt"/>
              </a:rPr>
              <a:t>Hinzufügen</a:t>
            </a:r>
            <a:r>
              <a:rPr lang="en-AU" sz="1400" dirty="0" smtClean="0">
                <a:latin typeface="+mj-lt"/>
              </a:rPr>
              <a:t> der </a:t>
            </a:r>
            <a:r>
              <a:rPr lang="en-AU" sz="1400" dirty="0" err="1" smtClean="0">
                <a:latin typeface="+mj-lt"/>
              </a:rPr>
              <a:t>Informationen</a:t>
            </a:r>
            <a:endParaRPr lang="en-AU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err="1" smtClean="0">
                <a:latin typeface="+mj-lt"/>
              </a:rPr>
              <a:t>Aneinanderbindung</a:t>
            </a:r>
            <a:endParaRPr lang="en-AU" sz="1400" dirty="0" smtClean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5763" y="3830276"/>
            <a:ext cx="363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FF0000"/>
                </a:solidFill>
              </a:rPr>
              <a:t>Lösungen</a:t>
            </a:r>
            <a:endParaRPr lang="en-AU" dirty="0" smtClean="0">
              <a:solidFill>
                <a:srgbClr val="FF0000"/>
              </a:solidFill>
            </a:endParaRPr>
          </a:p>
          <a:p>
            <a:r>
              <a:rPr lang="en-AU" sz="1400" dirty="0" smtClean="0">
                <a:latin typeface="+mj-lt"/>
              </a:rPr>
              <a:t>Die </a:t>
            </a:r>
            <a:r>
              <a:rPr lang="en-AU" sz="1400" dirty="0" err="1" smtClean="0">
                <a:latin typeface="+mj-lt"/>
              </a:rPr>
              <a:t>Bilder</a:t>
            </a:r>
            <a:r>
              <a:rPr lang="en-AU" sz="1400" dirty="0" smtClean="0">
                <a:latin typeface="+mj-lt"/>
              </a:rPr>
              <a:t> </a:t>
            </a:r>
            <a:r>
              <a:rPr lang="en-AU" sz="1400" dirty="0" err="1" smtClean="0">
                <a:latin typeface="+mj-lt"/>
              </a:rPr>
              <a:t>liessen</a:t>
            </a:r>
            <a:r>
              <a:rPr lang="en-AU" sz="1400" dirty="0" smtClean="0">
                <a:latin typeface="+mj-lt"/>
              </a:rPr>
              <a:t> </a:t>
            </a:r>
            <a:r>
              <a:rPr lang="en-AU" sz="1400" dirty="0" err="1" smtClean="0">
                <a:latin typeface="+mj-lt"/>
              </a:rPr>
              <a:t>sich</a:t>
            </a:r>
            <a:r>
              <a:rPr lang="en-AU" sz="1400" dirty="0" smtClean="0">
                <a:latin typeface="+mj-lt"/>
              </a:rPr>
              <a:t> </a:t>
            </a:r>
            <a:r>
              <a:rPr lang="en-AU" sz="1400" dirty="0" err="1" smtClean="0">
                <a:latin typeface="+mj-lt"/>
              </a:rPr>
              <a:t>mit</a:t>
            </a:r>
            <a:r>
              <a:rPr lang="en-AU" sz="1400" dirty="0" smtClean="0">
                <a:latin typeface="+mj-lt"/>
              </a:rPr>
              <a:t> Grid </a:t>
            </a:r>
            <a:endParaRPr lang="de-CH" sz="1400" dirty="0">
              <a:latin typeface="+mj-lt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77" y="4081717"/>
            <a:ext cx="2284471" cy="66666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5763" y="5168518"/>
            <a:ext cx="302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latin typeface="+mj-lt"/>
              </a:rPr>
              <a:t>Aneinanderbindung</a:t>
            </a:r>
            <a:r>
              <a:rPr lang="en-AU" sz="1400" dirty="0" smtClean="0">
                <a:latin typeface="+mj-lt"/>
              </a:rPr>
              <a:t> </a:t>
            </a:r>
            <a:r>
              <a:rPr lang="en-AU" sz="1400" dirty="0" err="1" smtClean="0">
                <a:latin typeface="+mj-lt"/>
              </a:rPr>
              <a:t>mit</a:t>
            </a:r>
            <a:r>
              <a:rPr lang="en-AU" sz="1400" dirty="0" smtClean="0">
                <a:latin typeface="+mj-lt"/>
              </a:rPr>
              <a:t> &lt;</a:t>
            </a:r>
            <a:r>
              <a:rPr lang="en-AU" sz="1400" dirty="0" err="1" smtClean="0">
                <a:latin typeface="+mj-lt"/>
              </a:rPr>
              <a:t>figcaption</a:t>
            </a:r>
            <a:r>
              <a:rPr lang="en-AU" sz="1400" dirty="0" smtClean="0">
                <a:latin typeface="+mj-lt"/>
              </a:rPr>
              <a:t>&gt;</a:t>
            </a:r>
            <a:endParaRPr lang="de-CH" sz="1400" dirty="0">
              <a:latin typeface="+mj-lt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6" y="5545869"/>
            <a:ext cx="5259625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Bearbeitung</a:t>
            </a:r>
            <a:r>
              <a:rPr lang="en-AU" dirty="0" smtClean="0"/>
              <a:t> der </a:t>
            </a:r>
            <a:r>
              <a:rPr lang="en-AU" dirty="0" err="1" smtClean="0"/>
              <a:t>Bilder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784892" y="1868044"/>
            <a:ext cx="421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AU" sz="1200" dirty="0" smtClean="0">
                <a:latin typeface="+mj-lt"/>
              </a:rPr>
              <a:t>Die </a:t>
            </a:r>
            <a:r>
              <a:rPr lang="en-AU" sz="1200" dirty="0" err="1" smtClean="0">
                <a:latin typeface="+mj-lt"/>
              </a:rPr>
              <a:t>Bilder</a:t>
            </a:r>
            <a:r>
              <a:rPr lang="en-AU" sz="1200" dirty="0" smtClean="0">
                <a:latin typeface="+mj-lt"/>
              </a:rPr>
              <a:t> </a:t>
            </a:r>
            <a:r>
              <a:rPr lang="en-AU" sz="1200" dirty="0" err="1" smtClean="0">
                <a:latin typeface="+mj-lt"/>
              </a:rPr>
              <a:t>wurden</a:t>
            </a:r>
            <a:r>
              <a:rPr lang="en-AU" sz="1200" dirty="0" smtClean="0">
                <a:latin typeface="+mj-lt"/>
              </a:rPr>
              <a:t> </a:t>
            </a:r>
            <a:r>
              <a:rPr lang="en-AU" sz="1200" dirty="0" err="1" smtClean="0">
                <a:latin typeface="+mj-lt"/>
              </a:rPr>
              <a:t>ebenfalls</a:t>
            </a:r>
            <a:r>
              <a:rPr lang="en-AU" sz="1200" dirty="0" smtClean="0">
                <a:latin typeface="+mj-lt"/>
              </a:rPr>
              <a:t> </a:t>
            </a:r>
            <a:r>
              <a:rPr lang="en-AU" sz="1200" dirty="0" err="1" smtClean="0">
                <a:latin typeface="+mj-lt"/>
              </a:rPr>
              <a:t>mit</a:t>
            </a:r>
            <a:r>
              <a:rPr lang="en-AU" sz="1200" dirty="0" smtClean="0">
                <a:latin typeface="+mj-lt"/>
              </a:rPr>
              <a:t> </a:t>
            </a:r>
            <a:r>
              <a:rPr lang="en-AU" sz="1200" dirty="0" err="1" smtClean="0">
                <a:latin typeface="+mj-lt"/>
              </a:rPr>
              <a:t>mediaquery’s</a:t>
            </a:r>
            <a:r>
              <a:rPr lang="en-AU" sz="1200" dirty="0" smtClean="0">
                <a:latin typeface="+mj-lt"/>
              </a:rPr>
              <a:t> </a:t>
            </a:r>
            <a:r>
              <a:rPr lang="en-AU" sz="1200" dirty="0" err="1" smtClean="0">
                <a:latin typeface="+mj-lt"/>
              </a:rPr>
              <a:t>bearbeitet</a:t>
            </a:r>
            <a:r>
              <a:rPr lang="en-AU" sz="1200" dirty="0" smtClean="0">
                <a:latin typeface="+mj-lt"/>
              </a:rPr>
              <a:t> (</a:t>
            </a:r>
            <a:r>
              <a:rPr lang="en-AU" sz="1200" dirty="0" err="1" smtClean="0">
                <a:latin typeface="+mj-lt"/>
              </a:rPr>
              <a:t>roter</a:t>
            </a:r>
            <a:r>
              <a:rPr lang="en-AU" sz="1200" dirty="0" smtClean="0">
                <a:latin typeface="+mj-lt"/>
              </a:rPr>
              <a:t> </a:t>
            </a:r>
            <a:r>
              <a:rPr lang="en-AU" sz="1200" dirty="0" err="1" smtClean="0">
                <a:latin typeface="+mj-lt"/>
              </a:rPr>
              <a:t>Pfeil</a:t>
            </a:r>
            <a:r>
              <a:rPr lang="en-AU" sz="1200" dirty="0" smtClean="0">
                <a:latin typeface="+mj-lt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AU" sz="1200" dirty="0" err="1" smtClean="0">
                <a:latin typeface="+mj-lt"/>
              </a:rPr>
              <a:t>Schöner</a:t>
            </a:r>
            <a:r>
              <a:rPr lang="en-AU" sz="1200" dirty="0" smtClean="0">
                <a:latin typeface="+mj-lt"/>
              </a:rPr>
              <a:t> </a:t>
            </a:r>
            <a:r>
              <a:rPr lang="en-AU" sz="1200" dirty="0" err="1" smtClean="0">
                <a:latin typeface="+mj-lt"/>
              </a:rPr>
              <a:t>Rahmen</a:t>
            </a:r>
            <a:r>
              <a:rPr lang="en-AU" sz="1200" dirty="0" smtClean="0">
                <a:latin typeface="+mj-lt"/>
              </a:rPr>
              <a:t> der </a:t>
            </a:r>
            <a:r>
              <a:rPr lang="en-AU" sz="1200" dirty="0" err="1" smtClean="0">
                <a:latin typeface="+mj-lt"/>
              </a:rPr>
              <a:t>leben</a:t>
            </a:r>
            <a:r>
              <a:rPr lang="en-AU" sz="1200" dirty="0" smtClean="0">
                <a:latin typeface="+mj-lt"/>
              </a:rPr>
              <a:t> </a:t>
            </a:r>
            <a:r>
              <a:rPr lang="en-AU" sz="1200" dirty="0" err="1" smtClean="0">
                <a:latin typeface="+mj-lt"/>
              </a:rPr>
              <a:t>einbringt</a:t>
            </a:r>
            <a:r>
              <a:rPr lang="en-AU" sz="1200" dirty="0" smtClean="0">
                <a:latin typeface="+mj-lt"/>
              </a:rPr>
              <a:t> (</a:t>
            </a:r>
            <a:r>
              <a:rPr lang="en-AU" sz="1200" dirty="0" err="1" smtClean="0">
                <a:latin typeface="+mj-lt"/>
              </a:rPr>
              <a:t>schwierig</a:t>
            </a:r>
            <a:r>
              <a:rPr lang="en-AU" sz="1200" dirty="0" smtClean="0">
                <a:latin typeface="+mj-lt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AU" sz="1200" dirty="0" err="1" smtClean="0">
                <a:latin typeface="+mj-lt"/>
              </a:rPr>
              <a:t>Anordnung</a:t>
            </a:r>
            <a:r>
              <a:rPr lang="en-AU" sz="1200" dirty="0" smtClean="0">
                <a:latin typeface="+mj-lt"/>
              </a:rPr>
              <a:t> in </a:t>
            </a:r>
            <a:r>
              <a:rPr lang="en-AU" sz="1200" dirty="0" err="1" smtClean="0">
                <a:latin typeface="+mj-lt"/>
              </a:rPr>
              <a:t>Reihen</a:t>
            </a:r>
            <a:r>
              <a:rPr lang="en-AU" sz="1200" dirty="0" smtClean="0">
                <a:latin typeface="+mj-lt"/>
              </a:rPr>
              <a:t> </a:t>
            </a:r>
            <a:endParaRPr lang="de-CH" sz="1200" dirty="0">
              <a:latin typeface="+mj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04" y="1518898"/>
            <a:ext cx="5929864" cy="32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5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 smtClean="0"/>
              <a:t>Feedback</a:t>
            </a:r>
            <a:endParaRPr lang="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Gerader Verbinder 19" descr="Hellgraue Linie, die Text und Bilder für das Morphen-Beispiel zeigt"/>
          <p:cNvCxnSpPr/>
          <p:nvPr/>
        </p:nvCxnSpPr>
        <p:spPr>
          <a:xfrm>
            <a:off x="6872938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33" y="1532712"/>
            <a:ext cx="4418894" cy="496939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57" y="1561936"/>
            <a:ext cx="476250" cy="47625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02479" y="1561936"/>
            <a:ext cx="4489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FF0000"/>
                </a:solidFill>
              </a:rPr>
              <a:t>Schwierigkeit</a:t>
            </a:r>
            <a:endParaRPr lang="en-AU" dirty="0" smtClean="0">
              <a:solidFill>
                <a:srgbClr val="FF0000"/>
              </a:solidFill>
            </a:endParaRPr>
          </a:p>
          <a:p>
            <a:endParaRPr lang="en-AU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latin typeface="+mj-lt"/>
              </a:rPr>
              <a:t>An der </a:t>
            </a:r>
            <a:r>
              <a:rPr lang="en-AU" sz="1400" dirty="0" err="1" smtClean="0">
                <a:latin typeface="+mj-lt"/>
              </a:rPr>
              <a:t>Gewünschten</a:t>
            </a:r>
            <a:r>
              <a:rPr lang="en-AU" sz="1400" dirty="0" smtClean="0">
                <a:latin typeface="+mj-lt"/>
              </a:rPr>
              <a:t> </a:t>
            </a:r>
            <a:r>
              <a:rPr lang="en-AU" sz="1400" dirty="0" err="1" smtClean="0">
                <a:latin typeface="+mj-lt"/>
              </a:rPr>
              <a:t>Anordnung</a:t>
            </a:r>
            <a:endParaRPr lang="en-AU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err="1" smtClean="0">
                <a:latin typeface="+mj-lt"/>
              </a:rPr>
              <a:t>Grösse</a:t>
            </a:r>
            <a:r>
              <a:rPr lang="en-AU" sz="1400" dirty="0" smtClean="0">
                <a:latin typeface="+mj-lt"/>
              </a:rPr>
              <a:t> der </a:t>
            </a:r>
            <a:r>
              <a:rPr lang="en-AU" sz="1400" dirty="0" err="1" smtClean="0">
                <a:latin typeface="+mj-lt"/>
              </a:rPr>
              <a:t>Textfelder</a:t>
            </a:r>
            <a:r>
              <a:rPr lang="en-AU" sz="1400" dirty="0" smtClean="0">
                <a:latin typeface="+mj-lt"/>
              </a:rPr>
              <a:t> </a:t>
            </a:r>
            <a:endParaRPr lang="de-CH" sz="1400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71231" y="3135646"/>
            <a:ext cx="272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FF0000"/>
                </a:solidFill>
              </a:rPr>
              <a:t>Lösungen</a:t>
            </a:r>
            <a:endParaRPr lang="en-AU" dirty="0" smtClean="0">
              <a:solidFill>
                <a:srgbClr val="FF0000"/>
              </a:solidFill>
            </a:endParaRPr>
          </a:p>
          <a:p>
            <a:endParaRPr lang="de-CH" dirty="0">
              <a:solidFill>
                <a:srgbClr val="FF0000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15" y="3260937"/>
            <a:ext cx="3733333" cy="1866667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678932" y="5411835"/>
            <a:ext cx="578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Grid </a:t>
            </a:r>
            <a:r>
              <a:rPr lang="en-AU" sz="1400" dirty="0" err="1" smtClean="0"/>
              <a:t>unglaublich</a:t>
            </a:r>
            <a:r>
              <a:rPr lang="en-AU" sz="1400" dirty="0" smtClean="0"/>
              <a:t> </a:t>
            </a:r>
            <a:r>
              <a:rPr lang="en-AU" sz="1400" dirty="0" err="1" smtClean="0"/>
              <a:t>starkes</a:t>
            </a:r>
            <a:r>
              <a:rPr lang="en-AU" sz="1400" dirty="0" smtClean="0"/>
              <a:t> Tool </a:t>
            </a:r>
            <a:r>
              <a:rPr lang="en-AU" sz="1400" dirty="0" err="1" smtClean="0"/>
              <a:t>ausgenutzt</a:t>
            </a:r>
            <a:r>
              <a:rPr lang="en-AU" sz="1400" dirty="0" smtClean="0"/>
              <a:t>. </a:t>
            </a:r>
            <a:endParaRPr lang="de-CH" sz="14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99" y="5879884"/>
            <a:ext cx="2933333" cy="914286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35615" y="6059372"/>
            <a:ext cx="3441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/>
              <a:t>Jeweilige</a:t>
            </a:r>
            <a:r>
              <a:rPr lang="en-AU" sz="1400" dirty="0" smtClean="0"/>
              <a:t> </a:t>
            </a:r>
            <a:r>
              <a:rPr lang="en-AU" sz="1400" dirty="0" err="1" smtClean="0"/>
              <a:t>Platzierung</a:t>
            </a:r>
            <a:r>
              <a:rPr lang="en-AU" sz="1400" dirty="0" smtClean="0"/>
              <a:t> so </a:t>
            </a:r>
            <a:r>
              <a:rPr lang="en-AU" sz="1400" dirty="0" err="1" smtClean="0"/>
              <a:t>vorgenommen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90" y="5635856"/>
            <a:ext cx="285750" cy="28575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98" y="5254856"/>
            <a:ext cx="609600" cy="6096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94" y="5635856"/>
            <a:ext cx="228600" cy="2286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92" y="2228482"/>
            <a:ext cx="457200" cy="4572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669" y="2211026"/>
            <a:ext cx="476250" cy="47625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37" y="2336365"/>
            <a:ext cx="381000" cy="381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94" y="3582054"/>
            <a:ext cx="609600" cy="6096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89" y="2061365"/>
            <a:ext cx="609600" cy="6096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74" y="3582054"/>
            <a:ext cx="279291" cy="27929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40" y="5254856"/>
            <a:ext cx="457200" cy="4572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43" y="3582054"/>
            <a:ext cx="609600" cy="6096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26542" y="3750477"/>
            <a:ext cx="285750" cy="2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illkommenD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0_TF10001108.potx" id="{757FD0D8-8A59-4BC4-90CE-49F6654C71A8}" vid="{8DDB88D7-B477-4043-BB94-B17E4F46CA8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Willkommen bei PowerPoint 2016</Template>
  <TotalTime>0</TotalTime>
  <Words>134</Words>
  <Application>Microsoft Office PowerPoint</Application>
  <PresentationFormat>Breitbild</PresentationFormat>
  <Paragraphs>45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Semibold</vt:lpstr>
      <vt:lpstr>Wingdings</vt:lpstr>
      <vt:lpstr>WillkommenDok</vt:lpstr>
      <vt:lpstr>Willkommen zur zweiten PVA</vt:lpstr>
      <vt:lpstr>Index.html </vt:lpstr>
      <vt:lpstr>Mediaquery</vt:lpstr>
      <vt:lpstr>Bilder collection</vt:lpstr>
      <vt:lpstr>Bearbeitung der Bilder</vt:lpstr>
      <vt:lpstr>Feedback</vt:lpstr>
      <vt:lpstr>PowerPoint-Präsentation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2020-11-04T07:34:51Z</dcterms:created>
  <dcterms:modified xsi:type="dcterms:W3CDTF">2020-11-04T08:27:08Z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