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1517D-5AFB-4E8D-9598-73EDA169557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FE03DD-BC44-45B2-BDF9-D03E64F24321}">
      <dgm:prSet/>
      <dgm:spPr/>
      <dgm:t>
        <a:bodyPr/>
        <a:lstStyle/>
        <a:p>
          <a:r>
            <a:rPr lang="en-US" b="0" i="0" dirty="0"/>
            <a:t>Difficulty in recording and transferring patient information securely in high-risk areas.</a:t>
          </a:r>
          <a:endParaRPr lang="en-US" dirty="0"/>
        </a:p>
      </dgm:t>
    </dgm:pt>
    <dgm:pt modelId="{85C0FB9D-CAA4-43C5-A6AC-95B7465C3562}" type="parTrans" cxnId="{CDC98F85-CDB1-4FCD-B5D7-53438FD3E7C5}">
      <dgm:prSet/>
      <dgm:spPr/>
      <dgm:t>
        <a:bodyPr/>
        <a:lstStyle/>
        <a:p>
          <a:endParaRPr lang="en-US"/>
        </a:p>
      </dgm:t>
    </dgm:pt>
    <dgm:pt modelId="{A3AF2FE4-C1FA-4819-A4EA-29721326D473}" type="sibTrans" cxnId="{CDC98F85-CDB1-4FCD-B5D7-53438FD3E7C5}">
      <dgm:prSet/>
      <dgm:spPr/>
      <dgm:t>
        <a:bodyPr/>
        <a:lstStyle/>
        <a:p>
          <a:endParaRPr lang="en-US"/>
        </a:p>
      </dgm:t>
    </dgm:pt>
    <dgm:pt modelId="{72B89C61-76E8-4605-8166-B9BAE2B3768F}">
      <dgm:prSet/>
      <dgm:spPr/>
      <dgm:t>
        <a:bodyPr/>
        <a:lstStyle/>
        <a:p>
          <a:r>
            <a:rPr lang="en-US" b="0" i="0"/>
            <a:t>Lack of robust equipment to monitor vital signs in challenging environments.</a:t>
          </a:r>
          <a:endParaRPr lang="en-US"/>
        </a:p>
      </dgm:t>
    </dgm:pt>
    <dgm:pt modelId="{FEDB2E33-F8D2-47CA-AEBB-2304889C9ADB}" type="parTrans" cxnId="{668AA73A-E93C-49F6-BF1B-D0CBBB3FB657}">
      <dgm:prSet/>
      <dgm:spPr/>
      <dgm:t>
        <a:bodyPr/>
        <a:lstStyle/>
        <a:p>
          <a:endParaRPr lang="en-US"/>
        </a:p>
      </dgm:t>
    </dgm:pt>
    <dgm:pt modelId="{51F67604-3521-44D2-B066-F57975F1D62B}" type="sibTrans" cxnId="{668AA73A-E93C-49F6-BF1B-D0CBBB3FB657}">
      <dgm:prSet/>
      <dgm:spPr/>
      <dgm:t>
        <a:bodyPr/>
        <a:lstStyle/>
        <a:p>
          <a:endParaRPr lang="en-US"/>
        </a:p>
      </dgm:t>
    </dgm:pt>
    <dgm:pt modelId="{895E1587-F4AC-4E00-96D4-4356D91096A5}">
      <dgm:prSet/>
      <dgm:spPr/>
      <dgm:t>
        <a:bodyPr/>
        <a:lstStyle/>
        <a:p>
          <a:r>
            <a:rPr lang="en-US" b="0" i="0"/>
            <a:t>Challenges in maintaining communication between patients and families.</a:t>
          </a:r>
          <a:endParaRPr lang="en-US"/>
        </a:p>
      </dgm:t>
    </dgm:pt>
    <dgm:pt modelId="{633C8DEC-FD5C-4808-8F95-B16FCF3F130E}" type="parTrans" cxnId="{A7F2576F-8F98-4FBE-A7E4-19A24DFC093D}">
      <dgm:prSet/>
      <dgm:spPr/>
      <dgm:t>
        <a:bodyPr/>
        <a:lstStyle/>
        <a:p>
          <a:endParaRPr lang="en-US"/>
        </a:p>
      </dgm:t>
    </dgm:pt>
    <dgm:pt modelId="{B4D02713-BE60-4DCB-9105-F60D0C34B3BF}" type="sibTrans" cxnId="{A7F2576F-8F98-4FBE-A7E4-19A24DFC093D}">
      <dgm:prSet/>
      <dgm:spPr/>
      <dgm:t>
        <a:bodyPr/>
        <a:lstStyle/>
        <a:p>
          <a:endParaRPr lang="en-US"/>
        </a:p>
      </dgm:t>
    </dgm:pt>
    <dgm:pt modelId="{2804280F-234A-4015-BBF7-A45B01EDDB30}">
      <dgm:prSet/>
      <dgm:spPr/>
      <dgm:t>
        <a:bodyPr/>
        <a:lstStyle/>
        <a:p>
          <a:r>
            <a:rPr lang="en-US" b="0" i="0"/>
            <a:t>Inefficiencies in contact tracing and monitoring exposed individuals.</a:t>
          </a:r>
          <a:endParaRPr lang="en-US"/>
        </a:p>
      </dgm:t>
    </dgm:pt>
    <dgm:pt modelId="{563C3A0C-1290-438E-8A4C-F68231F2B2F4}" type="parTrans" cxnId="{4BBA6542-9B28-44CF-A7ED-91EDE01D7A5D}">
      <dgm:prSet/>
      <dgm:spPr/>
      <dgm:t>
        <a:bodyPr/>
        <a:lstStyle/>
        <a:p>
          <a:endParaRPr lang="en-US"/>
        </a:p>
      </dgm:t>
    </dgm:pt>
    <dgm:pt modelId="{0CB28F91-B31A-4A3D-AF8A-92DF7720785F}" type="sibTrans" cxnId="{4BBA6542-9B28-44CF-A7ED-91EDE01D7A5D}">
      <dgm:prSet/>
      <dgm:spPr/>
      <dgm:t>
        <a:bodyPr/>
        <a:lstStyle/>
        <a:p>
          <a:endParaRPr lang="en-US"/>
        </a:p>
      </dgm:t>
    </dgm:pt>
    <dgm:pt modelId="{7E4BC644-97D2-4EFD-AB0D-985B211D992D}">
      <dgm:prSet/>
      <dgm:spPr/>
      <dgm:t>
        <a:bodyPr/>
        <a:lstStyle/>
        <a:p>
          <a:r>
            <a:rPr lang="en-US" b="0" i="0" dirty="0"/>
            <a:t>Ensuring healthcare worker safety and efficiency in high-risk zones.</a:t>
          </a:r>
          <a:endParaRPr lang="en-US" dirty="0"/>
        </a:p>
      </dgm:t>
    </dgm:pt>
    <dgm:pt modelId="{CC732DCA-451F-4ACE-B1CE-C59F407B63E4}" type="parTrans" cxnId="{F11543DA-FD34-4DBB-9BDC-141F56BB09D6}">
      <dgm:prSet/>
      <dgm:spPr/>
      <dgm:t>
        <a:bodyPr/>
        <a:lstStyle/>
        <a:p>
          <a:endParaRPr lang="en-US"/>
        </a:p>
      </dgm:t>
    </dgm:pt>
    <dgm:pt modelId="{1094F204-D6AE-4689-8E37-E0AF7043AC5E}" type="sibTrans" cxnId="{F11543DA-FD34-4DBB-9BDC-141F56BB09D6}">
      <dgm:prSet/>
      <dgm:spPr/>
      <dgm:t>
        <a:bodyPr/>
        <a:lstStyle/>
        <a:p>
          <a:endParaRPr lang="en-US"/>
        </a:p>
      </dgm:t>
    </dgm:pt>
    <dgm:pt modelId="{8D0109CA-1B9C-4EEA-AC4F-A24C0F3A0BDF}" type="pres">
      <dgm:prSet presAssocID="{3FD1517D-5AFB-4E8D-9598-73EDA1695570}" presName="vert0" presStyleCnt="0">
        <dgm:presLayoutVars>
          <dgm:dir/>
          <dgm:animOne val="branch"/>
          <dgm:animLvl val="lvl"/>
        </dgm:presLayoutVars>
      </dgm:prSet>
      <dgm:spPr/>
    </dgm:pt>
    <dgm:pt modelId="{317763BD-4619-4E88-B295-B797B07E3C66}" type="pres">
      <dgm:prSet presAssocID="{A0FE03DD-BC44-45B2-BDF9-D03E64F24321}" presName="thickLine" presStyleLbl="alignNode1" presStyleIdx="0" presStyleCnt="5"/>
      <dgm:spPr/>
    </dgm:pt>
    <dgm:pt modelId="{A0A1C213-370A-47E1-AFC1-B4882E19B410}" type="pres">
      <dgm:prSet presAssocID="{A0FE03DD-BC44-45B2-BDF9-D03E64F24321}" presName="horz1" presStyleCnt="0"/>
      <dgm:spPr/>
    </dgm:pt>
    <dgm:pt modelId="{BF2AFE69-5DF8-4B07-9426-88E55CE14B92}" type="pres">
      <dgm:prSet presAssocID="{A0FE03DD-BC44-45B2-BDF9-D03E64F24321}" presName="tx1" presStyleLbl="revTx" presStyleIdx="0" presStyleCnt="5"/>
      <dgm:spPr/>
    </dgm:pt>
    <dgm:pt modelId="{BD7FB63A-A83C-4FD4-9DBC-6B1015A80888}" type="pres">
      <dgm:prSet presAssocID="{A0FE03DD-BC44-45B2-BDF9-D03E64F24321}" presName="vert1" presStyleCnt="0"/>
      <dgm:spPr/>
    </dgm:pt>
    <dgm:pt modelId="{39B3B823-EE9D-498F-BA22-150AF2C55720}" type="pres">
      <dgm:prSet presAssocID="{72B89C61-76E8-4605-8166-B9BAE2B3768F}" presName="thickLine" presStyleLbl="alignNode1" presStyleIdx="1" presStyleCnt="5"/>
      <dgm:spPr/>
    </dgm:pt>
    <dgm:pt modelId="{CEC513F9-CED9-4650-89DB-C11B05CD2A75}" type="pres">
      <dgm:prSet presAssocID="{72B89C61-76E8-4605-8166-B9BAE2B3768F}" presName="horz1" presStyleCnt="0"/>
      <dgm:spPr/>
    </dgm:pt>
    <dgm:pt modelId="{2062D1A8-A3F4-427D-A50A-C91604D352B7}" type="pres">
      <dgm:prSet presAssocID="{72B89C61-76E8-4605-8166-B9BAE2B3768F}" presName="tx1" presStyleLbl="revTx" presStyleIdx="1" presStyleCnt="5"/>
      <dgm:spPr/>
    </dgm:pt>
    <dgm:pt modelId="{46E40A08-26B0-4BC8-90E7-086318DA2ED5}" type="pres">
      <dgm:prSet presAssocID="{72B89C61-76E8-4605-8166-B9BAE2B3768F}" presName="vert1" presStyleCnt="0"/>
      <dgm:spPr/>
    </dgm:pt>
    <dgm:pt modelId="{F3F3E280-C692-4300-A32A-0F0BE1A7E283}" type="pres">
      <dgm:prSet presAssocID="{895E1587-F4AC-4E00-96D4-4356D91096A5}" presName="thickLine" presStyleLbl="alignNode1" presStyleIdx="2" presStyleCnt="5"/>
      <dgm:spPr/>
    </dgm:pt>
    <dgm:pt modelId="{80BBE789-D686-4E73-B9A1-18D82C5FA760}" type="pres">
      <dgm:prSet presAssocID="{895E1587-F4AC-4E00-96D4-4356D91096A5}" presName="horz1" presStyleCnt="0"/>
      <dgm:spPr/>
    </dgm:pt>
    <dgm:pt modelId="{297D74DD-A374-483F-8DC3-D287779BB0E7}" type="pres">
      <dgm:prSet presAssocID="{895E1587-F4AC-4E00-96D4-4356D91096A5}" presName="tx1" presStyleLbl="revTx" presStyleIdx="2" presStyleCnt="5"/>
      <dgm:spPr/>
    </dgm:pt>
    <dgm:pt modelId="{70867A10-7D9B-4CAD-A57C-2112002FC9C4}" type="pres">
      <dgm:prSet presAssocID="{895E1587-F4AC-4E00-96D4-4356D91096A5}" presName="vert1" presStyleCnt="0"/>
      <dgm:spPr/>
    </dgm:pt>
    <dgm:pt modelId="{F13C1E53-FC48-48B4-B6F6-A56B575A211C}" type="pres">
      <dgm:prSet presAssocID="{2804280F-234A-4015-BBF7-A45B01EDDB30}" presName="thickLine" presStyleLbl="alignNode1" presStyleIdx="3" presStyleCnt="5"/>
      <dgm:spPr/>
    </dgm:pt>
    <dgm:pt modelId="{A0FAFE8C-149E-4EF6-B4CE-DFC4F30302CC}" type="pres">
      <dgm:prSet presAssocID="{2804280F-234A-4015-BBF7-A45B01EDDB30}" presName="horz1" presStyleCnt="0"/>
      <dgm:spPr/>
    </dgm:pt>
    <dgm:pt modelId="{DC15F1A4-7CB0-4B8D-B230-4230C2416B4A}" type="pres">
      <dgm:prSet presAssocID="{2804280F-234A-4015-BBF7-A45B01EDDB30}" presName="tx1" presStyleLbl="revTx" presStyleIdx="3" presStyleCnt="5"/>
      <dgm:spPr/>
    </dgm:pt>
    <dgm:pt modelId="{090E03AD-7559-42D4-A0A9-8228D623E49D}" type="pres">
      <dgm:prSet presAssocID="{2804280F-234A-4015-BBF7-A45B01EDDB30}" presName="vert1" presStyleCnt="0"/>
      <dgm:spPr/>
    </dgm:pt>
    <dgm:pt modelId="{5D9265FD-39A9-4BE2-A0AE-FF077662710F}" type="pres">
      <dgm:prSet presAssocID="{7E4BC644-97D2-4EFD-AB0D-985B211D992D}" presName="thickLine" presStyleLbl="alignNode1" presStyleIdx="4" presStyleCnt="5"/>
      <dgm:spPr/>
    </dgm:pt>
    <dgm:pt modelId="{A419D93B-E0D2-4423-B1DB-FF35499E7162}" type="pres">
      <dgm:prSet presAssocID="{7E4BC644-97D2-4EFD-AB0D-985B211D992D}" presName="horz1" presStyleCnt="0"/>
      <dgm:spPr/>
    </dgm:pt>
    <dgm:pt modelId="{A8C6C466-C2B1-4B8B-83F7-F1D4180E12B6}" type="pres">
      <dgm:prSet presAssocID="{7E4BC644-97D2-4EFD-AB0D-985B211D992D}" presName="tx1" presStyleLbl="revTx" presStyleIdx="4" presStyleCnt="5"/>
      <dgm:spPr/>
    </dgm:pt>
    <dgm:pt modelId="{4DE7B220-FE8E-4068-9725-F1CE7C00F805}" type="pres">
      <dgm:prSet presAssocID="{7E4BC644-97D2-4EFD-AB0D-985B211D992D}" presName="vert1" presStyleCnt="0"/>
      <dgm:spPr/>
    </dgm:pt>
  </dgm:ptLst>
  <dgm:cxnLst>
    <dgm:cxn modelId="{03551710-F750-416F-90E0-E34EA25D32F3}" type="presOf" srcId="{7E4BC644-97D2-4EFD-AB0D-985B211D992D}" destId="{A8C6C466-C2B1-4B8B-83F7-F1D4180E12B6}" srcOrd="0" destOrd="0" presId="urn:microsoft.com/office/officeart/2008/layout/LinedList"/>
    <dgm:cxn modelId="{AB1F4C10-32C0-4773-B410-AA89A82E947E}" type="presOf" srcId="{2804280F-234A-4015-BBF7-A45B01EDDB30}" destId="{DC15F1A4-7CB0-4B8D-B230-4230C2416B4A}" srcOrd="0" destOrd="0" presId="urn:microsoft.com/office/officeart/2008/layout/LinedList"/>
    <dgm:cxn modelId="{8091171E-F6FE-4E3A-9AF1-538F43389A67}" type="presOf" srcId="{72B89C61-76E8-4605-8166-B9BAE2B3768F}" destId="{2062D1A8-A3F4-427D-A50A-C91604D352B7}" srcOrd="0" destOrd="0" presId="urn:microsoft.com/office/officeart/2008/layout/LinedList"/>
    <dgm:cxn modelId="{668AA73A-E93C-49F6-BF1B-D0CBBB3FB657}" srcId="{3FD1517D-5AFB-4E8D-9598-73EDA1695570}" destId="{72B89C61-76E8-4605-8166-B9BAE2B3768F}" srcOrd="1" destOrd="0" parTransId="{FEDB2E33-F8D2-47CA-AEBB-2304889C9ADB}" sibTransId="{51F67604-3521-44D2-B066-F57975F1D62B}"/>
    <dgm:cxn modelId="{4BBA6542-9B28-44CF-A7ED-91EDE01D7A5D}" srcId="{3FD1517D-5AFB-4E8D-9598-73EDA1695570}" destId="{2804280F-234A-4015-BBF7-A45B01EDDB30}" srcOrd="3" destOrd="0" parTransId="{563C3A0C-1290-438E-8A4C-F68231F2B2F4}" sibTransId="{0CB28F91-B31A-4A3D-AF8A-92DF7720785F}"/>
    <dgm:cxn modelId="{67639B4B-64AF-4461-BF1C-5524A591C7A3}" type="presOf" srcId="{895E1587-F4AC-4E00-96D4-4356D91096A5}" destId="{297D74DD-A374-483F-8DC3-D287779BB0E7}" srcOrd="0" destOrd="0" presId="urn:microsoft.com/office/officeart/2008/layout/LinedList"/>
    <dgm:cxn modelId="{A7F2576F-8F98-4FBE-A7E4-19A24DFC093D}" srcId="{3FD1517D-5AFB-4E8D-9598-73EDA1695570}" destId="{895E1587-F4AC-4E00-96D4-4356D91096A5}" srcOrd="2" destOrd="0" parTransId="{633C8DEC-FD5C-4808-8F95-B16FCF3F130E}" sibTransId="{B4D02713-BE60-4DCB-9105-F60D0C34B3BF}"/>
    <dgm:cxn modelId="{CDC98F85-CDB1-4FCD-B5D7-53438FD3E7C5}" srcId="{3FD1517D-5AFB-4E8D-9598-73EDA1695570}" destId="{A0FE03DD-BC44-45B2-BDF9-D03E64F24321}" srcOrd="0" destOrd="0" parTransId="{85C0FB9D-CAA4-43C5-A6AC-95B7465C3562}" sibTransId="{A3AF2FE4-C1FA-4819-A4EA-29721326D473}"/>
    <dgm:cxn modelId="{6D194199-08A3-4337-AC0D-700E42DA2801}" type="presOf" srcId="{3FD1517D-5AFB-4E8D-9598-73EDA1695570}" destId="{8D0109CA-1B9C-4EEA-AC4F-A24C0F3A0BDF}" srcOrd="0" destOrd="0" presId="urn:microsoft.com/office/officeart/2008/layout/LinedList"/>
    <dgm:cxn modelId="{22C7C8D4-0F79-4239-B245-9788A6B5AE77}" type="presOf" srcId="{A0FE03DD-BC44-45B2-BDF9-D03E64F24321}" destId="{BF2AFE69-5DF8-4B07-9426-88E55CE14B92}" srcOrd="0" destOrd="0" presId="urn:microsoft.com/office/officeart/2008/layout/LinedList"/>
    <dgm:cxn modelId="{F11543DA-FD34-4DBB-9BDC-141F56BB09D6}" srcId="{3FD1517D-5AFB-4E8D-9598-73EDA1695570}" destId="{7E4BC644-97D2-4EFD-AB0D-985B211D992D}" srcOrd="4" destOrd="0" parTransId="{CC732DCA-451F-4ACE-B1CE-C59F407B63E4}" sibTransId="{1094F204-D6AE-4689-8E37-E0AF7043AC5E}"/>
    <dgm:cxn modelId="{41F9FEC4-6F71-47F9-8B88-05EA20587FB9}" type="presParOf" srcId="{8D0109CA-1B9C-4EEA-AC4F-A24C0F3A0BDF}" destId="{317763BD-4619-4E88-B295-B797B07E3C66}" srcOrd="0" destOrd="0" presId="urn:microsoft.com/office/officeart/2008/layout/LinedList"/>
    <dgm:cxn modelId="{70652430-29BB-4F5F-B50A-C6F3D05A6B2E}" type="presParOf" srcId="{8D0109CA-1B9C-4EEA-AC4F-A24C0F3A0BDF}" destId="{A0A1C213-370A-47E1-AFC1-B4882E19B410}" srcOrd="1" destOrd="0" presId="urn:microsoft.com/office/officeart/2008/layout/LinedList"/>
    <dgm:cxn modelId="{6973655D-B00C-4DE4-AA41-7D5C873A4387}" type="presParOf" srcId="{A0A1C213-370A-47E1-AFC1-B4882E19B410}" destId="{BF2AFE69-5DF8-4B07-9426-88E55CE14B92}" srcOrd="0" destOrd="0" presId="urn:microsoft.com/office/officeart/2008/layout/LinedList"/>
    <dgm:cxn modelId="{4A447C26-F9C3-46CF-8E6E-58CD76396E53}" type="presParOf" srcId="{A0A1C213-370A-47E1-AFC1-B4882E19B410}" destId="{BD7FB63A-A83C-4FD4-9DBC-6B1015A80888}" srcOrd="1" destOrd="0" presId="urn:microsoft.com/office/officeart/2008/layout/LinedList"/>
    <dgm:cxn modelId="{58F33604-E741-4DEB-9100-B63C8ED0E4ED}" type="presParOf" srcId="{8D0109CA-1B9C-4EEA-AC4F-A24C0F3A0BDF}" destId="{39B3B823-EE9D-498F-BA22-150AF2C55720}" srcOrd="2" destOrd="0" presId="urn:microsoft.com/office/officeart/2008/layout/LinedList"/>
    <dgm:cxn modelId="{E89DF0A7-A655-4D7E-9632-FF5301D1A8C8}" type="presParOf" srcId="{8D0109CA-1B9C-4EEA-AC4F-A24C0F3A0BDF}" destId="{CEC513F9-CED9-4650-89DB-C11B05CD2A75}" srcOrd="3" destOrd="0" presId="urn:microsoft.com/office/officeart/2008/layout/LinedList"/>
    <dgm:cxn modelId="{1685724C-64C9-482E-B4E2-F42C75239BA5}" type="presParOf" srcId="{CEC513F9-CED9-4650-89DB-C11B05CD2A75}" destId="{2062D1A8-A3F4-427D-A50A-C91604D352B7}" srcOrd="0" destOrd="0" presId="urn:microsoft.com/office/officeart/2008/layout/LinedList"/>
    <dgm:cxn modelId="{67CDE454-D9DB-4853-AA10-B2384DDA72B2}" type="presParOf" srcId="{CEC513F9-CED9-4650-89DB-C11B05CD2A75}" destId="{46E40A08-26B0-4BC8-90E7-086318DA2ED5}" srcOrd="1" destOrd="0" presId="urn:microsoft.com/office/officeart/2008/layout/LinedList"/>
    <dgm:cxn modelId="{2ADF6CB5-134D-4FDE-8B3E-98730DAFBED2}" type="presParOf" srcId="{8D0109CA-1B9C-4EEA-AC4F-A24C0F3A0BDF}" destId="{F3F3E280-C692-4300-A32A-0F0BE1A7E283}" srcOrd="4" destOrd="0" presId="urn:microsoft.com/office/officeart/2008/layout/LinedList"/>
    <dgm:cxn modelId="{797161D6-B2D4-422A-BB7D-F44CC11324AB}" type="presParOf" srcId="{8D0109CA-1B9C-4EEA-AC4F-A24C0F3A0BDF}" destId="{80BBE789-D686-4E73-B9A1-18D82C5FA760}" srcOrd="5" destOrd="0" presId="urn:microsoft.com/office/officeart/2008/layout/LinedList"/>
    <dgm:cxn modelId="{B1B87ABE-D498-4D91-BABF-F21AAB2A0155}" type="presParOf" srcId="{80BBE789-D686-4E73-B9A1-18D82C5FA760}" destId="{297D74DD-A374-483F-8DC3-D287779BB0E7}" srcOrd="0" destOrd="0" presId="urn:microsoft.com/office/officeart/2008/layout/LinedList"/>
    <dgm:cxn modelId="{BDAAABE1-DA1E-413E-A941-ED003F67F147}" type="presParOf" srcId="{80BBE789-D686-4E73-B9A1-18D82C5FA760}" destId="{70867A10-7D9B-4CAD-A57C-2112002FC9C4}" srcOrd="1" destOrd="0" presId="urn:microsoft.com/office/officeart/2008/layout/LinedList"/>
    <dgm:cxn modelId="{E810E6A3-3E1E-4428-AECE-FC7FBDB3E13F}" type="presParOf" srcId="{8D0109CA-1B9C-4EEA-AC4F-A24C0F3A0BDF}" destId="{F13C1E53-FC48-48B4-B6F6-A56B575A211C}" srcOrd="6" destOrd="0" presId="urn:microsoft.com/office/officeart/2008/layout/LinedList"/>
    <dgm:cxn modelId="{957F7111-1BA3-4423-9084-FE37322C2DA4}" type="presParOf" srcId="{8D0109CA-1B9C-4EEA-AC4F-A24C0F3A0BDF}" destId="{A0FAFE8C-149E-4EF6-B4CE-DFC4F30302CC}" srcOrd="7" destOrd="0" presId="urn:microsoft.com/office/officeart/2008/layout/LinedList"/>
    <dgm:cxn modelId="{39E55993-72FA-42F7-BA7B-5985856569E1}" type="presParOf" srcId="{A0FAFE8C-149E-4EF6-B4CE-DFC4F30302CC}" destId="{DC15F1A4-7CB0-4B8D-B230-4230C2416B4A}" srcOrd="0" destOrd="0" presId="urn:microsoft.com/office/officeart/2008/layout/LinedList"/>
    <dgm:cxn modelId="{7F395723-4D22-4810-BC06-12601701713A}" type="presParOf" srcId="{A0FAFE8C-149E-4EF6-B4CE-DFC4F30302CC}" destId="{090E03AD-7559-42D4-A0A9-8228D623E49D}" srcOrd="1" destOrd="0" presId="urn:microsoft.com/office/officeart/2008/layout/LinedList"/>
    <dgm:cxn modelId="{0C7126EF-8503-448E-AC34-7396585CFE94}" type="presParOf" srcId="{8D0109CA-1B9C-4EEA-AC4F-A24C0F3A0BDF}" destId="{5D9265FD-39A9-4BE2-A0AE-FF077662710F}" srcOrd="8" destOrd="0" presId="urn:microsoft.com/office/officeart/2008/layout/LinedList"/>
    <dgm:cxn modelId="{FB186579-CD1F-4262-A4AC-29A320C4732D}" type="presParOf" srcId="{8D0109CA-1B9C-4EEA-AC4F-A24C0F3A0BDF}" destId="{A419D93B-E0D2-4423-B1DB-FF35499E7162}" srcOrd="9" destOrd="0" presId="urn:microsoft.com/office/officeart/2008/layout/LinedList"/>
    <dgm:cxn modelId="{556109E7-55DC-4B25-9C43-628896C5880D}" type="presParOf" srcId="{A419D93B-E0D2-4423-B1DB-FF35499E7162}" destId="{A8C6C466-C2B1-4B8B-83F7-F1D4180E12B6}" srcOrd="0" destOrd="0" presId="urn:microsoft.com/office/officeart/2008/layout/LinedList"/>
    <dgm:cxn modelId="{B938B4C8-50EB-418C-A232-FA0B6DF4F75B}" type="presParOf" srcId="{A419D93B-E0D2-4423-B1DB-FF35499E7162}" destId="{4DE7B220-FE8E-4068-9725-F1CE7C00F8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B8F7A8-10D5-4031-956A-62EB5442696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FF1EB26-28D9-4A2A-92CC-A0D4DEA8B51D}">
      <dgm:prSet/>
      <dgm:spPr/>
      <dgm:t>
        <a:bodyPr/>
        <a:lstStyle/>
        <a:p>
          <a:pPr>
            <a:defRPr cap="all"/>
          </a:pPr>
          <a:r>
            <a:rPr lang="en-US"/>
            <a:t>Raising Awareness</a:t>
          </a:r>
        </a:p>
      </dgm:t>
    </dgm:pt>
    <dgm:pt modelId="{3B434C7F-A363-476B-B0AA-77CA0C763D3A}" type="parTrans" cxnId="{C07EB3A2-6947-462E-84FF-BE58898BE616}">
      <dgm:prSet/>
      <dgm:spPr/>
      <dgm:t>
        <a:bodyPr/>
        <a:lstStyle/>
        <a:p>
          <a:endParaRPr lang="en-US"/>
        </a:p>
      </dgm:t>
    </dgm:pt>
    <dgm:pt modelId="{6F7285B3-54A6-49C1-8CDB-51D3D6729F63}" type="sibTrans" cxnId="{C07EB3A2-6947-462E-84FF-BE58898BE616}">
      <dgm:prSet/>
      <dgm:spPr/>
      <dgm:t>
        <a:bodyPr/>
        <a:lstStyle/>
        <a:p>
          <a:endParaRPr lang="en-US"/>
        </a:p>
      </dgm:t>
    </dgm:pt>
    <dgm:pt modelId="{0735508A-B77F-41C0-B30F-2CF44B074BE8}">
      <dgm:prSet/>
      <dgm:spPr/>
      <dgm:t>
        <a:bodyPr/>
        <a:lstStyle/>
        <a:p>
          <a:pPr>
            <a:defRPr cap="all"/>
          </a:pPr>
          <a:r>
            <a:rPr lang="en-US"/>
            <a:t>Promoting Preventive Measures</a:t>
          </a:r>
        </a:p>
      </dgm:t>
    </dgm:pt>
    <dgm:pt modelId="{A32BD236-E4C1-49C6-B18B-3FEDD3362A91}" type="parTrans" cxnId="{B3F12656-23CD-4C16-AFBE-49EB75B14E09}">
      <dgm:prSet/>
      <dgm:spPr/>
      <dgm:t>
        <a:bodyPr/>
        <a:lstStyle/>
        <a:p>
          <a:endParaRPr lang="en-US"/>
        </a:p>
      </dgm:t>
    </dgm:pt>
    <dgm:pt modelId="{62129FA7-A5B8-47A1-8B06-A0A08A7DE0F2}" type="sibTrans" cxnId="{B3F12656-23CD-4C16-AFBE-49EB75B14E09}">
      <dgm:prSet/>
      <dgm:spPr/>
      <dgm:t>
        <a:bodyPr/>
        <a:lstStyle/>
        <a:p>
          <a:endParaRPr lang="en-US"/>
        </a:p>
      </dgm:t>
    </dgm:pt>
    <dgm:pt modelId="{7D0C4045-50C5-4020-A1CD-B5ECE5C3A6C0}">
      <dgm:prSet/>
      <dgm:spPr/>
      <dgm:t>
        <a:bodyPr/>
        <a:lstStyle/>
        <a:p>
          <a:pPr>
            <a:defRPr cap="all"/>
          </a:pPr>
          <a:r>
            <a:rPr lang="en-US"/>
            <a:t>Combating Misinformation</a:t>
          </a:r>
        </a:p>
      </dgm:t>
    </dgm:pt>
    <dgm:pt modelId="{741460ED-9572-42E5-A320-65AC64714DCC}" type="parTrans" cxnId="{B330B221-9449-4D4B-ABE6-AF15BAC7BB1B}">
      <dgm:prSet/>
      <dgm:spPr/>
      <dgm:t>
        <a:bodyPr/>
        <a:lstStyle/>
        <a:p>
          <a:endParaRPr lang="en-US"/>
        </a:p>
      </dgm:t>
    </dgm:pt>
    <dgm:pt modelId="{08277ACB-0CFD-416D-BDA6-BF8C8046738A}" type="sibTrans" cxnId="{B330B221-9449-4D4B-ABE6-AF15BAC7BB1B}">
      <dgm:prSet/>
      <dgm:spPr/>
      <dgm:t>
        <a:bodyPr/>
        <a:lstStyle/>
        <a:p>
          <a:endParaRPr lang="en-US"/>
        </a:p>
      </dgm:t>
    </dgm:pt>
    <dgm:pt modelId="{7DC43B51-528D-4924-8817-6066D40982BC}">
      <dgm:prSet/>
      <dgm:spPr/>
      <dgm:t>
        <a:bodyPr/>
        <a:lstStyle/>
        <a:p>
          <a:pPr>
            <a:defRPr cap="all"/>
          </a:pPr>
          <a:r>
            <a:rPr lang="en-US"/>
            <a:t>Encouraging Compliance with Public Health Directives</a:t>
          </a:r>
        </a:p>
      </dgm:t>
    </dgm:pt>
    <dgm:pt modelId="{7A2DE949-129F-4D62-86EC-4AB23D7C0CCF}" type="parTrans" cxnId="{974F086F-D7C3-40B0-82C0-EF717752E982}">
      <dgm:prSet/>
      <dgm:spPr/>
      <dgm:t>
        <a:bodyPr/>
        <a:lstStyle/>
        <a:p>
          <a:endParaRPr lang="en-US"/>
        </a:p>
      </dgm:t>
    </dgm:pt>
    <dgm:pt modelId="{7B33DCC6-FEE4-4E04-A5F4-42301E88337A}" type="sibTrans" cxnId="{974F086F-D7C3-40B0-82C0-EF717752E982}">
      <dgm:prSet/>
      <dgm:spPr/>
      <dgm:t>
        <a:bodyPr/>
        <a:lstStyle/>
        <a:p>
          <a:endParaRPr lang="en-US"/>
        </a:p>
      </dgm:t>
    </dgm:pt>
    <dgm:pt modelId="{EB755282-5CB3-4A7B-A44C-EDEBDDBC1BB1}">
      <dgm:prSet/>
      <dgm:spPr/>
      <dgm:t>
        <a:bodyPr/>
        <a:lstStyle/>
        <a:p>
          <a:pPr>
            <a:defRPr cap="all"/>
          </a:pPr>
          <a:r>
            <a:rPr lang="en-US"/>
            <a:t>Reducing Panic and Stigma</a:t>
          </a:r>
        </a:p>
      </dgm:t>
    </dgm:pt>
    <dgm:pt modelId="{0387BE66-72D2-47F0-9EA1-73316DA17BBB}" type="parTrans" cxnId="{17C724F4-3A3C-4424-BAB6-A5BBD331E105}">
      <dgm:prSet/>
      <dgm:spPr/>
      <dgm:t>
        <a:bodyPr/>
        <a:lstStyle/>
        <a:p>
          <a:endParaRPr lang="en-US"/>
        </a:p>
      </dgm:t>
    </dgm:pt>
    <dgm:pt modelId="{DA9EB0D6-EF72-4823-B40B-53929F85D623}" type="sibTrans" cxnId="{17C724F4-3A3C-4424-BAB6-A5BBD331E105}">
      <dgm:prSet/>
      <dgm:spPr/>
      <dgm:t>
        <a:bodyPr/>
        <a:lstStyle/>
        <a:p>
          <a:endParaRPr lang="en-US"/>
        </a:p>
      </dgm:t>
    </dgm:pt>
    <dgm:pt modelId="{E417C68F-DD59-454D-A610-608BEB8763FC}" type="pres">
      <dgm:prSet presAssocID="{94B8F7A8-10D5-4031-956A-62EB54426967}" presName="root" presStyleCnt="0">
        <dgm:presLayoutVars>
          <dgm:dir/>
          <dgm:resizeHandles val="exact"/>
        </dgm:presLayoutVars>
      </dgm:prSet>
      <dgm:spPr/>
    </dgm:pt>
    <dgm:pt modelId="{B1BB2F2C-4B1A-4503-8549-B5EAEAD18013}" type="pres">
      <dgm:prSet presAssocID="{7FF1EB26-28D9-4A2A-92CC-A0D4DEA8B51D}" presName="compNode" presStyleCnt="0"/>
      <dgm:spPr/>
    </dgm:pt>
    <dgm:pt modelId="{2E70779E-6693-4814-AD03-5678F3756BDC}" type="pres">
      <dgm:prSet presAssocID="{7FF1EB26-28D9-4A2A-92CC-A0D4DEA8B51D}" presName="iconBgRect" presStyleLbl="bgShp" presStyleIdx="0" presStyleCnt="5"/>
      <dgm:spPr/>
    </dgm:pt>
    <dgm:pt modelId="{AC7F6E19-0133-46BB-B23A-9016A5AE189E}" type="pres">
      <dgm:prSet presAssocID="{7FF1EB26-28D9-4A2A-92CC-A0D4DEA8B5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8B7228EA-2C3B-47AF-B7B0-39761AC9FDD9}" type="pres">
      <dgm:prSet presAssocID="{7FF1EB26-28D9-4A2A-92CC-A0D4DEA8B51D}" presName="spaceRect" presStyleCnt="0"/>
      <dgm:spPr/>
    </dgm:pt>
    <dgm:pt modelId="{A5D78F5A-315E-459C-812E-7CACD94824C1}" type="pres">
      <dgm:prSet presAssocID="{7FF1EB26-28D9-4A2A-92CC-A0D4DEA8B51D}" presName="textRect" presStyleLbl="revTx" presStyleIdx="0" presStyleCnt="5">
        <dgm:presLayoutVars>
          <dgm:chMax val="1"/>
          <dgm:chPref val="1"/>
        </dgm:presLayoutVars>
      </dgm:prSet>
      <dgm:spPr/>
    </dgm:pt>
    <dgm:pt modelId="{80D9F8C0-94E4-4952-A1CD-5BAA3C431677}" type="pres">
      <dgm:prSet presAssocID="{6F7285B3-54A6-49C1-8CDB-51D3D6729F63}" presName="sibTrans" presStyleCnt="0"/>
      <dgm:spPr/>
    </dgm:pt>
    <dgm:pt modelId="{E3E026E7-4489-44C7-9AC5-886A32855267}" type="pres">
      <dgm:prSet presAssocID="{0735508A-B77F-41C0-B30F-2CF44B074BE8}" presName="compNode" presStyleCnt="0"/>
      <dgm:spPr/>
    </dgm:pt>
    <dgm:pt modelId="{B70A9108-40FA-420D-B975-4F7775AEE740}" type="pres">
      <dgm:prSet presAssocID="{0735508A-B77F-41C0-B30F-2CF44B074BE8}" presName="iconBgRect" presStyleLbl="bgShp" presStyleIdx="1" presStyleCnt="5"/>
      <dgm:spPr/>
    </dgm:pt>
    <dgm:pt modelId="{02FA8317-21CA-410C-B001-91EA105BF132}" type="pres">
      <dgm:prSet presAssocID="{0735508A-B77F-41C0-B30F-2CF44B074B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029EB498-D86A-49E1-BD71-07C5CE7F9426}" type="pres">
      <dgm:prSet presAssocID="{0735508A-B77F-41C0-B30F-2CF44B074BE8}" presName="spaceRect" presStyleCnt="0"/>
      <dgm:spPr/>
    </dgm:pt>
    <dgm:pt modelId="{0CB92D5F-9CE3-418A-BCD6-317F4D1B447C}" type="pres">
      <dgm:prSet presAssocID="{0735508A-B77F-41C0-B30F-2CF44B074BE8}" presName="textRect" presStyleLbl="revTx" presStyleIdx="1" presStyleCnt="5">
        <dgm:presLayoutVars>
          <dgm:chMax val="1"/>
          <dgm:chPref val="1"/>
        </dgm:presLayoutVars>
      </dgm:prSet>
      <dgm:spPr/>
    </dgm:pt>
    <dgm:pt modelId="{924360C0-EC91-4383-87AD-5D91C360EA02}" type="pres">
      <dgm:prSet presAssocID="{62129FA7-A5B8-47A1-8B06-A0A08A7DE0F2}" presName="sibTrans" presStyleCnt="0"/>
      <dgm:spPr/>
    </dgm:pt>
    <dgm:pt modelId="{2500DE9F-A535-4E2E-910A-CFD046F271AC}" type="pres">
      <dgm:prSet presAssocID="{7D0C4045-50C5-4020-A1CD-B5ECE5C3A6C0}" presName="compNode" presStyleCnt="0"/>
      <dgm:spPr/>
    </dgm:pt>
    <dgm:pt modelId="{528304F1-32FB-47BB-B10F-EB32F2B56371}" type="pres">
      <dgm:prSet presAssocID="{7D0C4045-50C5-4020-A1CD-B5ECE5C3A6C0}" presName="iconBgRect" presStyleLbl="bgShp" presStyleIdx="2" presStyleCnt="5"/>
      <dgm:spPr/>
    </dgm:pt>
    <dgm:pt modelId="{6EE88630-4179-417E-ACC7-4D96FB30FE6C}" type="pres">
      <dgm:prSet presAssocID="{7D0C4045-50C5-4020-A1CD-B5ECE5C3A6C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9097E5-2244-4A6C-B539-E49F4956B3BD}" type="pres">
      <dgm:prSet presAssocID="{7D0C4045-50C5-4020-A1CD-B5ECE5C3A6C0}" presName="spaceRect" presStyleCnt="0"/>
      <dgm:spPr/>
    </dgm:pt>
    <dgm:pt modelId="{4DE4173F-03DE-4E46-B935-2E9732FDCCF0}" type="pres">
      <dgm:prSet presAssocID="{7D0C4045-50C5-4020-A1CD-B5ECE5C3A6C0}" presName="textRect" presStyleLbl="revTx" presStyleIdx="2" presStyleCnt="5">
        <dgm:presLayoutVars>
          <dgm:chMax val="1"/>
          <dgm:chPref val="1"/>
        </dgm:presLayoutVars>
      </dgm:prSet>
      <dgm:spPr/>
    </dgm:pt>
    <dgm:pt modelId="{2D5B0B00-E7A2-4DAF-848A-A0A4CCAD0D8E}" type="pres">
      <dgm:prSet presAssocID="{08277ACB-0CFD-416D-BDA6-BF8C8046738A}" presName="sibTrans" presStyleCnt="0"/>
      <dgm:spPr/>
    </dgm:pt>
    <dgm:pt modelId="{D83468F6-6BCC-4972-AACB-EF8342D5CE33}" type="pres">
      <dgm:prSet presAssocID="{7DC43B51-528D-4924-8817-6066D40982BC}" presName="compNode" presStyleCnt="0"/>
      <dgm:spPr/>
    </dgm:pt>
    <dgm:pt modelId="{09D925D0-63E4-4336-B273-4CB7ED9C3CCE}" type="pres">
      <dgm:prSet presAssocID="{7DC43B51-528D-4924-8817-6066D40982BC}" presName="iconBgRect" presStyleLbl="bgShp" presStyleIdx="3" presStyleCnt="5"/>
      <dgm:spPr/>
    </dgm:pt>
    <dgm:pt modelId="{395B2B59-DF7E-4057-A2F7-E56C047B3E90}" type="pres">
      <dgm:prSet presAssocID="{7DC43B51-528D-4924-8817-6066D40982B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A6C3D83A-DC72-42F3-A71E-5E7D0A19AACA}" type="pres">
      <dgm:prSet presAssocID="{7DC43B51-528D-4924-8817-6066D40982BC}" presName="spaceRect" presStyleCnt="0"/>
      <dgm:spPr/>
    </dgm:pt>
    <dgm:pt modelId="{CB16442E-79C3-4611-8CB4-F17BEA116199}" type="pres">
      <dgm:prSet presAssocID="{7DC43B51-528D-4924-8817-6066D40982BC}" presName="textRect" presStyleLbl="revTx" presStyleIdx="3" presStyleCnt="5">
        <dgm:presLayoutVars>
          <dgm:chMax val="1"/>
          <dgm:chPref val="1"/>
        </dgm:presLayoutVars>
      </dgm:prSet>
      <dgm:spPr/>
    </dgm:pt>
    <dgm:pt modelId="{8802783E-135C-407E-B789-60E01724A151}" type="pres">
      <dgm:prSet presAssocID="{7B33DCC6-FEE4-4E04-A5F4-42301E88337A}" presName="sibTrans" presStyleCnt="0"/>
      <dgm:spPr/>
    </dgm:pt>
    <dgm:pt modelId="{A6E3D6D1-DC16-4150-9727-FE8B90554711}" type="pres">
      <dgm:prSet presAssocID="{EB755282-5CB3-4A7B-A44C-EDEBDDBC1BB1}" presName="compNode" presStyleCnt="0"/>
      <dgm:spPr/>
    </dgm:pt>
    <dgm:pt modelId="{BBCAC4E2-298B-40F3-932D-D337D4217538}" type="pres">
      <dgm:prSet presAssocID="{EB755282-5CB3-4A7B-A44C-EDEBDDBC1BB1}" presName="iconBgRect" presStyleLbl="bgShp" presStyleIdx="4" presStyleCnt="5"/>
      <dgm:spPr/>
    </dgm:pt>
    <dgm:pt modelId="{AB6253D4-ADD4-4EBD-A8D9-16967C2602EE}" type="pres">
      <dgm:prSet presAssocID="{EB755282-5CB3-4A7B-A44C-EDEBDDBC1BB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7AB6210-6716-4F29-B66E-3B7355F805E6}" type="pres">
      <dgm:prSet presAssocID="{EB755282-5CB3-4A7B-A44C-EDEBDDBC1BB1}" presName="spaceRect" presStyleCnt="0"/>
      <dgm:spPr/>
    </dgm:pt>
    <dgm:pt modelId="{6490387D-CE08-4E63-B3E4-C3E1611A5AB0}" type="pres">
      <dgm:prSet presAssocID="{EB755282-5CB3-4A7B-A44C-EDEBDDBC1BB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8F5FF00-F21D-4874-ACC2-05FB45CC4986}" type="presOf" srcId="{0735508A-B77F-41C0-B30F-2CF44B074BE8}" destId="{0CB92D5F-9CE3-418A-BCD6-317F4D1B447C}" srcOrd="0" destOrd="0" presId="urn:microsoft.com/office/officeart/2018/5/layout/IconCircleLabelList"/>
    <dgm:cxn modelId="{B330B221-9449-4D4B-ABE6-AF15BAC7BB1B}" srcId="{94B8F7A8-10D5-4031-956A-62EB54426967}" destId="{7D0C4045-50C5-4020-A1CD-B5ECE5C3A6C0}" srcOrd="2" destOrd="0" parTransId="{741460ED-9572-42E5-A320-65AC64714DCC}" sibTransId="{08277ACB-0CFD-416D-BDA6-BF8C8046738A}"/>
    <dgm:cxn modelId="{4F43563A-255B-4CDC-9726-82F348F1AEE4}" type="presOf" srcId="{7D0C4045-50C5-4020-A1CD-B5ECE5C3A6C0}" destId="{4DE4173F-03DE-4E46-B935-2E9732FDCCF0}" srcOrd="0" destOrd="0" presId="urn:microsoft.com/office/officeart/2018/5/layout/IconCircleLabelList"/>
    <dgm:cxn modelId="{974F086F-D7C3-40B0-82C0-EF717752E982}" srcId="{94B8F7A8-10D5-4031-956A-62EB54426967}" destId="{7DC43B51-528D-4924-8817-6066D40982BC}" srcOrd="3" destOrd="0" parTransId="{7A2DE949-129F-4D62-86EC-4AB23D7C0CCF}" sibTransId="{7B33DCC6-FEE4-4E04-A5F4-42301E88337A}"/>
    <dgm:cxn modelId="{B3F12656-23CD-4C16-AFBE-49EB75B14E09}" srcId="{94B8F7A8-10D5-4031-956A-62EB54426967}" destId="{0735508A-B77F-41C0-B30F-2CF44B074BE8}" srcOrd="1" destOrd="0" parTransId="{A32BD236-E4C1-49C6-B18B-3FEDD3362A91}" sibTransId="{62129FA7-A5B8-47A1-8B06-A0A08A7DE0F2}"/>
    <dgm:cxn modelId="{DCF2FA9E-31DA-4321-98FF-2141F0714ABE}" type="presOf" srcId="{EB755282-5CB3-4A7B-A44C-EDEBDDBC1BB1}" destId="{6490387D-CE08-4E63-B3E4-C3E1611A5AB0}" srcOrd="0" destOrd="0" presId="urn:microsoft.com/office/officeart/2018/5/layout/IconCircleLabelList"/>
    <dgm:cxn modelId="{C07EB3A2-6947-462E-84FF-BE58898BE616}" srcId="{94B8F7A8-10D5-4031-956A-62EB54426967}" destId="{7FF1EB26-28D9-4A2A-92CC-A0D4DEA8B51D}" srcOrd="0" destOrd="0" parTransId="{3B434C7F-A363-476B-B0AA-77CA0C763D3A}" sibTransId="{6F7285B3-54A6-49C1-8CDB-51D3D6729F63}"/>
    <dgm:cxn modelId="{92BF08D1-A72A-4E8A-9E8C-6CF3BBD9C315}" type="presOf" srcId="{7DC43B51-528D-4924-8817-6066D40982BC}" destId="{CB16442E-79C3-4611-8CB4-F17BEA116199}" srcOrd="0" destOrd="0" presId="urn:microsoft.com/office/officeart/2018/5/layout/IconCircleLabelList"/>
    <dgm:cxn modelId="{CEE7F4DB-4F1D-4C5B-ABDD-CE8003F74226}" type="presOf" srcId="{94B8F7A8-10D5-4031-956A-62EB54426967}" destId="{E417C68F-DD59-454D-A610-608BEB8763FC}" srcOrd="0" destOrd="0" presId="urn:microsoft.com/office/officeart/2018/5/layout/IconCircleLabelList"/>
    <dgm:cxn modelId="{426AECE1-2405-4E74-BDDC-FBD69869507E}" type="presOf" srcId="{7FF1EB26-28D9-4A2A-92CC-A0D4DEA8B51D}" destId="{A5D78F5A-315E-459C-812E-7CACD94824C1}" srcOrd="0" destOrd="0" presId="urn:microsoft.com/office/officeart/2018/5/layout/IconCircleLabelList"/>
    <dgm:cxn modelId="{17C724F4-3A3C-4424-BAB6-A5BBD331E105}" srcId="{94B8F7A8-10D5-4031-956A-62EB54426967}" destId="{EB755282-5CB3-4A7B-A44C-EDEBDDBC1BB1}" srcOrd="4" destOrd="0" parTransId="{0387BE66-72D2-47F0-9EA1-73316DA17BBB}" sibTransId="{DA9EB0D6-EF72-4823-B40B-53929F85D623}"/>
    <dgm:cxn modelId="{CE6FF888-FE73-4C2D-A713-6242DC558BB2}" type="presParOf" srcId="{E417C68F-DD59-454D-A610-608BEB8763FC}" destId="{B1BB2F2C-4B1A-4503-8549-B5EAEAD18013}" srcOrd="0" destOrd="0" presId="urn:microsoft.com/office/officeart/2018/5/layout/IconCircleLabelList"/>
    <dgm:cxn modelId="{9C15806E-CC4D-4863-8195-8CB159140F19}" type="presParOf" srcId="{B1BB2F2C-4B1A-4503-8549-B5EAEAD18013}" destId="{2E70779E-6693-4814-AD03-5678F3756BDC}" srcOrd="0" destOrd="0" presId="urn:microsoft.com/office/officeart/2018/5/layout/IconCircleLabelList"/>
    <dgm:cxn modelId="{1BDAA634-7090-413A-B820-18B284C5EDDA}" type="presParOf" srcId="{B1BB2F2C-4B1A-4503-8549-B5EAEAD18013}" destId="{AC7F6E19-0133-46BB-B23A-9016A5AE189E}" srcOrd="1" destOrd="0" presId="urn:microsoft.com/office/officeart/2018/5/layout/IconCircleLabelList"/>
    <dgm:cxn modelId="{9290F2A5-E515-4B60-A0B3-324544CC541A}" type="presParOf" srcId="{B1BB2F2C-4B1A-4503-8549-B5EAEAD18013}" destId="{8B7228EA-2C3B-47AF-B7B0-39761AC9FDD9}" srcOrd="2" destOrd="0" presId="urn:microsoft.com/office/officeart/2018/5/layout/IconCircleLabelList"/>
    <dgm:cxn modelId="{F65D21E3-EA28-4A55-A6C1-7E353E772431}" type="presParOf" srcId="{B1BB2F2C-4B1A-4503-8549-B5EAEAD18013}" destId="{A5D78F5A-315E-459C-812E-7CACD94824C1}" srcOrd="3" destOrd="0" presId="urn:microsoft.com/office/officeart/2018/5/layout/IconCircleLabelList"/>
    <dgm:cxn modelId="{3F6808A8-F2B6-4D54-BA4C-9944975F073F}" type="presParOf" srcId="{E417C68F-DD59-454D-A610-608BEB8763FC}" destId="{80D9F8C0-94E4-4952-A1CD-5BAA3C431677}" srcOrd="1" destOrd="0" presId="urn:microsoft.com/office/officeart/2018/5/layout/IconCircleLabelList"/>
    <dgm:cxn modelId="{CB214D28-002B-4AB1-B0AE-C3DB711FF939}" type="presParOf" srcId="{E417C68F-DD59-454D-A610-608BEB8763FC}" destId="{E3E026E7-4489-44C7-9AC5-886A32855267}" srcOrd="2" destOrd="0" presId="urn:microsoft.com/office/officeart/2018/5/layout/IconCircleLabelList"/>
    <dgm:cxn modelId="{DA7C07B7-C8E4-4051-958F-5499277C47D3}" type="presParOf" srcId="{E3E026E7-4489-44C7-9AC5-886A32855267}" destId="{B70A9108-40FA-420D-B975-4F7775AEE740}" srcOrd="0" destOrd="0" presId="urn:microsoft.com/office/officeart/2018/5/layout/IconCircleLabelList"/>
    <dgm:cxn modelId="{4FF3B453-09F6-4EAD-8B0B-2CFC1289303C}" type="presParOf" srcId="{E3E026E7-4489-44C7-9AC5-886A32855267}" destId="{02FA8317-21CA-410C-B001-91EA105BF132}" srcOrd="1" destOrd="0" presId="urn:microsoft.com/office/officeart/2018/5/layout/IconCircleLabelList"/>
    <dgm:cxn modelId="{25E0F1D9-6075-4ACE-BAF3-8C6B137D2D22}" type="presParOf" srcId="{E3E026E7-4489-44C7-9AC5-886A32855267}" destId="{029EB498-D86A-49E1-BD71-07C5CE7F9426}" srcOrd="2" destOrd="0" presId="urn:microsoft.com/office/officeart/2018/5/layout/IconCircleLabelList"/>
    <dgm:cxn modelId="{4A0639D9-4B12-419D-9A33-5F770408BA49}" type="presParOf" srcId="{E3E026E7-4489-44C7-9AC5-886A32855267}" destId="{0CB92D5F-9CE3-418A-BCD6-317F4D1B447C}" srcOrd="3" destOrd="0" presId="urn:microsoft.com/office/officeart/2018/5/layout/IconCircleLabelList"/>
    <dgm:cxn modelId="{36AE7C3A-D4F3-4353-AE1A-CEA00DE0918C}" type="presParOf" srcId="{E417C68F-DD59-454D-A610-608BEB8763FC}" destId="{924360C0-EC91-4383-87AD-5D91C360EA02}" srcOrd="3" destOrd="0" presId="urn:microsoft.com/office/officeart/2018/5/layout/IconCircleLabelList"/>
    <dgm:cxn modelId="{FAA071B8-5846-4165-86A1-D8343A47EF04}" type="presParOf" srcId="{E417C68F-DD59-454D-A610-608BEB8763FC}" destId="{2500DE9F-A535-4E2E-910A-CFD046F271AC}" srcOrd="4" destOrd="0" presId="urn:microsoft.com/office/officeart/2018/5/layout/IconCircleLabelList"/>
    <dgm:cxn modelId="{8A7F442D-913D-4A0B-8972-9A84CE5CA531}" type="presParOf" srcId="{2500DE9F-A535-4E2E-910A-CFD046F271AC}" destId="{528304F1-32FB-47BB-B10F-EB32F2B56371}" srcOrd="0" destOrd="0" presId="urn:microsoft.com/office/officeart/2018/5/layout/IconCircleLabelList"/>
    <dgm:cxn modelId="{0583364F-A91D-4635-9B0F-F1EA40B5F9C2}" type="presParOf" srcId="{2500DE9F-A535-4E2E-910A-CFD046F271AC}" destId="{6EE88630-4179-417E-ACC7-4D96FB30FE6C}" srcOrd="1" destOrd="0" presId="urn:microsoft.com/office/officeart/2018/5/layout/IconCircleLabelList"/>
    <dgm:cxn modelId="{A3D7D60E-86F5-4460-963B-6805D21A5E7D}" type="presParOf" srcId="{2500DE9F-A535-4E2E-910A-CFD046F271AC}" destId="{AD9097E5-2244-4A6C-B539-E49F4956B3BD}" srcOrd="2" destOrd="0" presId="urn:microsoft.com/office/officeart/2018/5/layout/IconCircleLabelList"/>
    <dgm:cxn modelId="{90384A8E-3034-44E0-A161-436A08F046FF}" type="presParOf" srcId="{2500DE9F-A535-4E2E-910A-CFD046F271AC}" destId="{4DE4173F-03DE-4E46-B935-2E9732FDCCF0}" srcOrd="3" destOrd="0" presId="urn:microsoft.com/office/officeart/2018/5/layout/IconCircleLabelList"/>
    <dgm:cxn modelId="{B75E3373-FA6C-4B41-8EEC-4756C324191A}" type="presParOf" srcId="{E417C68F-DD59-454D-A610-608BEB8763FC}" destId="{2D5B0B00-E7A2-4DAF-848A-A0A4CCAD0D8E}" srcOrd="5" destOrd="0" presId="urn:microsoft.com/office/officeart/2018/5/layout/IconCircleLabelList"/>
    <dgm:cxn modelId="{95BEE43D-DA08-4C84-83DE-25A8B61E6342}" type="presParOf" srcId="{E417C68F-DD59-454D-A610-608BEB8763FC}" destId="{D83468F6-6BCC-4972-AACB-EF8342D5CE33}" srcOrd="6" destOrd="0" presId="urn:microsoft.com/office/officeart/2018/5/layout/IconCircleLabelList"/>
    <dgm:cxn modelId="{4DEAE3BB-A97B-4773-8DBA-1B46F60A1F9F}" type="presParOf" srcId="{D83468F6-6BCC-4972-AACB-EF8342D5CE33}" destId="{09D925D0-63E4-4336-B273-4CB7ED9C3CCE}" srcOrd="0" destOrd="0" presId="urn:microsoft.com/office/officeart/2018/5/layout/IconCircleLabelList"/>
    <dgm:cxn modelId="{6E91A1FB-4B41-41A7-A16E-49EAA4C3EEF9}" type="presParOf" srcId="{D83468F6-6BCC-4972-AACB-EF8342D5CE33}" destId="{395B2B59-DF7E-4057-A2F7-E56C047B3E90}" srcOrd="1" destOrd="0" presId="urn:microsoft.com/office/officeart/2018/5/layout/IconCircleLabelList"/>
    <dgm:cxn modelId="{D3CEEC08-6AED-4D70-A3C6-C5C6EFC44EE8}" type="presParOf" srcId="{D83468F6-6BCC-4972-AACB-EF8342D5CE33}" destId="{A6C3D83A-DC72-42F3-A71E-5E7D0A19AACA}" srcOrd="2" destOrd="0" presId="urn:microsoft.com/office/officeart/2018/5/layout/IconCircleLabelList"/>
    <dgm:cxn modelId="{EC2B52A2-3A02-4109-88E3-4DA45889AE76}" type="presParOf" srcId="{D83468F6-6BCC-4972-AACB-EF8342D5CE33}" destId="{CB16442E-79C3-4611-8CB4-F17BEA116199}" srcOrd="3" destOrd="0" presId="urn:microsoft.com/office/officeart/2018/5/layout/IconCircleLabelList"/>
    <dgm:cxn modelId="{180F7D0B-278A-427A-A9FB-D1D8DD6982FF}" type="presParOf" srcId="{E417C68F-DD59-454D-A610-608BEB8763FC}" destId="{8802783E-135C-407E-B789-60E01724A151}" srcOrd="7" destOrd="0" presId="urn:microsoft.com/office/officeart/2018/5/layout/IconCircleLabelList"/>
    <dgm:cxn modelId="{F29D495C-0287-47E3-9A05-B89AF0026EC3}" type="presParOf" srcId="{E417C68F-DD59-454D-A610-608BEB8763FC}" destId="{A6E3D6D1-DC16-4150-9727-FE8B90554711}" srcOrd="8" destOrd="0" presId="urn:microsoft.com/office/officeart/2018/5/layout/IconCircleLabelList"/>
    <dgm:cxn modelId="{CA85E474-3AEB-4DFA-AB79-9733CEBD9640}" type="presParOf" srcId="{A6E3D6D1-DC16-4150-9727-FE8B90554711}" destId="{BBCAC4E2-298B-40F3-932D-D337D4217538}" srcOrd="0" destOrd="0" presId="urn:microsoft.com/office/officeart/2018/5/layout/IconCircleLabelList"/>
    <dgm:cxn modelId="{F06DF00E-992C-452E-AAE5-93695F0439C4}" type="presParOf" srcId="{A6E3D6D1-DC16-4150-9727-FE8B90554711}" destId="{AB6253D4-ADD4-4EBD-A8D9-16967C2602EE}" srcOrd="1" destOrd="0" presId="urn:microsoft.com/office/officeart/2018/5/layout/IconCircleLabelList"/>
    <dgm:cxn modelId="{7D84A35A-84C3-4445-AE5D-C580FCE51214}" type="presParOf" srcId="{A6E3D6D1-DC16-4150-9727-FE8B90554711}" destId="{A7AB6210-6716-4F29-B66E-3B7355F805E6}" srcOrd="2" destOrd="0" presId="urn:microsoft.com/office/officeart/2018/5/layout/IconCircleLabelList"/>
    <dgm:cxn modelId="{AEA576C6-75FC-45ED-A60F-8AFF71CF2CB8}" type="presParOf" srcId="{A6E3D6D1-DC16-4150-9727-FE8B90554711}" destId="{6490387D-CE08-4E63-B3E4-C3E1611A5A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763BD-4619-4E88-B295-B797B07E3C66}">
      <dsp:nvSpPr>
        <dsp:cNvPr id="0" name=""/>
        <dsp:cNvSpPr/>
      </dsp:nvSpPr>
      <dsp:spPr>
        <a:xfrm>
          <a:off x="0" y="656"/>
          <a:ext cx="63723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AFE69-5DF8-4B07-9426-88E55CE14B92}">
      <dsp:nvSpPr>
        <dsp:cNvPr id="0" name=""/>
        <dsp:cNvSpPr/>
      </dsp:nvSpPr>
      <dsp:spPr>
        <a:xfrm>
          <a:off x="0" y="656"/>
          <a:ext cx="6372366" cy="1075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Difficulty in recording and transferring patient information securely in high-risk areas.</a:t>
          </a:r>
          <a:endParaRPr lang="en-US" sz="2600" kern="1200" dirty="0"/>
        </a:p>
      </dsp:txBody>
      <dsp:txXfrm>
        <a:off x="0" y="656"/>
        <a:ext cx="6372366" cy="1075767"/>
      </dsp:txXfrm>
    </dsp:sp>
    <dsp:sp modelId="{39B3B823-EE9D-498F-BA22-150AF2C55720}">
      <dsp:nvSpPr>
        <dsp:cNvPr id="0" name=""/>
        <dsp:cNvSpPr/>
      </dsp:nvSpPr>
      <dsp:spPr>
        <a:xfrm>
          <a:off x="0" y="1076423"/>
          <a:ext cx="6372366" cy="0"/>
        </a:xfrm>
        <a:prstGeom prst="line">
          <a:avLst/>
        </a:prstGeom>
        <a:solidFill>
          <a:schemeClr val="accent2">
            <a:hueOff val="-381337"/>
            <a:satOff val="-105"/>
            <a:lumOff val="1765"/>
            <a:alphaOff val="0"/>
          </a:schemeClr>
        </a:solidFill>
        <a:ln w="12700" cap="flat" cmpd="sng" algn="ctr">
          <a:solidFill>
            <a:schemeClr val="accent2">
              <a:hueOff val="-381337"/>
              <a:satOff val="-105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2D1A8-A3F4-427D-A50A-C91604D352B7}">
      <dsp:nvSpPr>
        <dsp:cNvPr id="0" name=""/>
        <dsp:cNvSpPr/>
      </dsp:nvSpPr>
      <dsp:spPr>
        <a:xfrm>
          <a:off x="0" y="1076423"/>
          <a:ext cx="6372366" cy="1075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Lack of robust equipment to monitor vital signs in challenging environments.</a:t>
          </a:r>
          <a:endParaRPr lang="en-US" sz="2600" kern="1200"/>
        </a:p>
      </dsp:txBody>
      <dsp:txXfrm>
        <a:off x="0" y="1076423"/>
        <a:ext cx="6372366" cy="1075767"/>
      </dsp:txXfrm>
    </dsp:sp>
    <dsp:sp modelId="{F3F3E280-C692-4300-A32A-0F0BE1A7E283}">
      <dsp:nvSpPr>
        <dsp:cNvPr id="0" name=""/>
        <dsp:cNvSpPr/>
      </dsp:nvSpPr>
      <dsp:spPr>
        <a:xfrm>
          <a:off x="0" y="2152190"/>
          <a:ext cx="6372366" cy="0"/>
        </a:xfrm>
        <a:prstGeom prst="line">
          <a:avLst/>
        </a:prstGeom>
        <a:solidFill>
          <a:schemeClr val="accent2">
            <a:hueOff val="-762674"/>
            <a:satOff val="-209"/>
            <a:lumOff val="3529"/>
            <a:alphaOff val="0"/>
          </a:schemeClr>
        </a:solidFill>
        <a:ln w="12700" cap="flat" cmpd="sng" algn="ctr">
          <a:solidFill>
            <a:schemeClr val="accent2">
              <a:hueOff val="-762674"/>
              <a:satOff val="-209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D74DD-A374-483F-8DC3-D287779BB0E7}">
      <dsp:nvSpPr>
        <dsp:cNvPr id="0" name=""/>
        <dsp:cNvSpPr/>
      </dsp:nvSpPr>
      <dsp:spPr>
        <a:xfrm>
          <a:off x="0" y="2152190"/>
          <a:ext cx="6372366" cy="1075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Challenges in maintaining communication between patients and families.</a:t>
          </a:r>
          <a:endParaRPr lang="en-US" sz="2600" kern="1200"/>
        </a:p>
      </dsp:txBody>
      <dsp:txXfrm>
        <a:off x="0" y="2152190"/>
        <a:ext cx="6372366" cy="1075767"/>
      </dsp:txXfrm>
    </dsp:sp>
    <dsp:sp modelId="{F13C1E53-FC48-48B4-B6F6-A56B575A211C}">
      <dsp:nvSpPr>
        <dsp:cNvPr id="0" name=""/>
        <dsp:cNvSpPr/>
      </dsp:nvSpPr>
      <dsp:spPr>
        <a:xfrm>
          <a:off x="0" y="3227958"/>
          <a:ext cx="6372366" cy="0"/>
        </a:xfrm>
        <a:prstGeom prst="line">
          <a:avLst/>
        </a:prstGeom>
        <a:solidFill>
          <a:schemeClr val="accent2">
            <a:hueOff val="-1144010"/>
            <a:satOff val="-314"/>
            <a:lumOff val="5294"/>
            <a:alphaOff val="0"/>
          </a:schemeClr>
        </a:solidFill>
        <a:ln w="12700" cap="flat" cmpd="sng" algn="ctr">
          <a:solidFill>
            <a:schemeClr val="accent2">
              <a:hueOff val="-1144010"/>
              <a:satOff val="-314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5F1A4-7CB0-4B8D-B230-4230C2416B4A}">
      <dsp:nvSpPr>
        <dsp:cNvPr id="0" name=""/>
        <dsp:cNvSpPr/>
      </dsp:nvSpPr>
      <dsp:spPr>
        <a:xfrm>
          <a:off x="0" y="3227958"/>
          <a:ext cx="6372366" cy="1075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Inefficiencies in contact tracing and monitoring exposed individuals.</a:t>
          </a:r>
          <a:endParaRPr lang="en-US" sz="2600" kern="1200"/>
        </a:p>
      </dsp:txBody>
      <dsp:txXfrm>
        <a:off x="0" y="3227958"/>
        <a:ext cx="6372366" cy="1075767"/>
      </dsp:txXfrm>
    </dsp:sp>
    <dsp:sp modelId="{5D9265FD-39A9-4BE2-A0AE-FF077662710F}">
      <dsp:nvSpPr>
        <dsp:cNvPr id="0" name=""/>
        <dsp:cNvSpPr/>
      </dsp:nvSpPr>
      <dsp:spPr>
        <a:xfrm>
          <a:off x="0" y="4303725"/>
          <a:ext cx="6372366" cy="0"/>
        </a:xfrm>
        <a:prstGeom prst="line">
          <a:avLst/>
        </a:prstGeom>
        <a:solidFill>
          <a:schemeClr val="accent2">
            <a:hueOff val="-1525347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-1525347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6C466-C2B1-4B8B-83F7-F1D4180E12B6}">
      <dsp:nvSpPr>
        <dsp:cNvPr id="0" name=""/>
        <dsp:cNvSpPr/>
      </dsp:nvSpPr>
      <dsp:spPr>
        <a:xfrm>
          <a:off x="0" y="4303725"/>
          <a:ext cx="6372366" cy="1075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Ensuring healthcare worker safety and efficiency in high-risk zones.</a:t>
          </a:r>
          <a:endParaRPr lang="en-US" sz="2600" kern="1200" dirty="0"/>
        </a:p>
      </dsp:txBody>
      <dsp:txXfrm>
        <a:off x="0" y="4303725"/>
        <a:ext cx="6372366" cy="10757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0779E-6693-4814-AD03-5678F3756BDC}">
      <dsp:nvSpPr>
        <dsp:cNvPr id="0" name=""/>
        <dsp:cNvSpPr/>
      </dsp:nvSpPr>
      <dsp:spPr>
        <a:xfrm>
          <a:off x="478800" y="790116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F6E19-0133-46BB-B23A-9016A5AE189E}">
      <dsp:nvSpPr>
        <dsp:cNvPr id="0" name=""/>
        <dsp:cNvSpPr/>
      </dsp:nvSpPr>
      <dsp:spPr>
        <a:xfrm>
          <a:off x="712800" y="102411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8F5A-315E-459C-812E-7CACD94824C1}">
      <dsp:nvSpPr>
        <dsp:cNvPr id="0" name=""/>
        <dsp:cNvSpPr/>
      </dsp:nvSpPr>
      <dsp:spPr>
        <a:xfrm>
          <a:off x="127800" y="223011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Raising Awareness</a:t>
          </a:r>
        </a:p>
      </dsp:txBody>
      <dsp:txXfrm>
        <a:off x="127800" y="2230117"/>
        <a:ext cx="1800000" cy="720000"/>
      </dsp:txXfrm>
    </dsp:sp>
    <dsp:sp modelId="{B70A9108-40FA-420D-B975-4F7775AEE740}">
      <dsp:nvSpPr>
        <dsp:cNvPr id="0" name=""/>
        <dsp:cNvSpPr/>
      </dsp:nvSpPr>
      <dsp:spPr>
        <a:xfrm>
          <a:off x="2593800" y="790116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A8317-21CA-410C-B001-91EA105BF132}">
      <dsp:nvSpPr>
        <dsp:cNvPr id="0" name=""/>
        <dsp:cNvSpPr/>
      </dsp:nvSpPr>
      <dsp:spPr>
        <a:xfrm>
          <a:off x="2827800" y="102411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92D5F-9CE3-418A-BCD6-317F4D1B447C}">
      <dsp:nvSpPr>
        <dsp:cNvPr id="0" name=""/>
        <dsp:cNvSpPr/>
      </dsp:nvSpPr>
      <dsp:spPr>
        <a:xfrm>
          <a:off x="2242800" y="223011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Promoting Preventive Measures</a:t>
          </a:r>
        </a:p>
      </dsp:txBody>
      <dsp:txXfrm>
        <a:off x="2242800" y="2230117"/>
        <a:ext cx="1800000" cy="720000"/>
      </dsp:txXfrm>
    </dsp:sp>
    <dsp:sp modelId="{528304F1-32FB-47BB-B10F-EB32F2B56371}">
      <dsp:nvSpPr>
        <dsp:cNvPr id="0" name=""/>
        <dsp:cNvSpPr/>
      </dsp:nvSpPr>
      <dsp:spPr>
        <a:xfrm>
          <a:off x="4708800" y="790116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88630-4179-417E-ACC7-4D96FB30FE6C}">
      <dsp:nvSpPr>
        <dsp:cNvPr id="0" name=""/>
        <dsp:cNvSpPr/>
      </dsp:nvSpPr>
      <dsp:spPr>
        <a:xfrm>
          <a:off x="4942800" y="102411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4173F-03DE-4E46-B935-2E9732FDCCF0}">
      <dsp:nvSpPr>
        <dsp:cNvPr id="0" name=""/>
        <dsp:cNvSpPr/>
      </dsp:nvSpPr>
      <dsp:spPr>
        <a:xfrm>
          <a:off x="4357800" y="223011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Combating Misinformation</a:t>
          </a:r>
        </a:p>
      </dsp:txBody>
      <dsp:txXfrm>
        <a:off x="4357800" y="2230117"/>
        <a:ext cx="1800000" cy="720000"/>
      </dsp:txXfrm>
    </dsp:sp>
    <dsp:sp modelId="{09D925D0-63E4-4336-B273-4CB7ED9C3CCE}">
      <dsp:nvSpPr>
        <dsp:cNvPr id="0" name=""/>
        <dsp:cNvSpPr/>
      </dsp:nvSpPr>
      <dsp:spPr>
        <a:xfrm>
          <a:off x="6823800" y="790116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B2B59-DF7E-4057-A2F7-E56C047B3E90}">
      <dsp:nvSpPr>
        <dsp:cNvPr id="0" name=""/>
        <dsp:cNvSpPr/>
      </dsp:nvSpPr>
      <dsp:spPr>
        <a:xfrm>
          <a:off x="7057800" y="102411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6442E-79C3-4611-8CB4-F17BEA116199}">
      <dsp:nvSpPr>
        <dsp:cNvPr id="0" name=""/>
        <dsp:cNvSpPr/>
      </dsp:nvSpPr>
      <dsp:spPr>
        <a:xfrm>
          <a:off x="6472800" y="223011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Encouraging Compliance with Public Health Directives</a:t>
          </a:r>
        </a:p>
      </dsp:txBody>
      <dsp:txXfrm>
        <a:off x="6472800" y="2230117"/>
        <a:ext cx="1800000" cy="720000"/>
      </dsp:txXfrm>
    </dsp:sp>
    <dsp:sp modelId="{BBCAC4E2-298B-40F3-932D-D337D4217538}">
      <dsp:nvSpPr>
        <dsp:cNvPr id="0" name=""/>
        <dsp:cNvSpPr/>
      </dsp:nvSpPr>
      <dsp:spPr>
        <a:xfrm>
          <a:off x="8938800" y="790116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253D4-ADD4-4EBD-A8D9-16967C2602EE}">
      <dsp:nvSpPr>
        <dsp:cNvPr id="0" name=""/>
        <dsp:cNvSpPr/>
      </dsp:nvSpPr>
      <dsp:spPr>
        <a:xfrm>
          <a:off x="9172800" y="102411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0387D-CE08-4E63-B3E4-C3E1611A5AB0}">
      <dsp:nvSpPr>
        <dsp:cNvPr id="0" name=""/>
        <dsp:cNvSpPr/>
      </dsp:nvSpPr>
      <dsp:spPr>
        <a:xfrm>
          <a:off x="8587800" y="223011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Reducing Panic and Stigma</a:t>
          </a:r>
        </a:p>
      </dsp:txBody>
      <dsp:txXfrm>
        <a:off x="8587800" y="223011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65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1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6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8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4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9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6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6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2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84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AE5EFD-8B15-4EF8-B87C-D19AB0048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black background&#10;&#10;Description automatically generated">
            <a:extLst>
              <a:ext uri="{FF2B5EF4-FFF2-40B4-BE49-F238E27FC236}">
                <a16:creationId xmlns:a16="http://schemas.microsoft.com/office/drawing/2014/main" id="{BB979092-3FB3-73CD-9E82-1A862F4398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69" r="504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FC8D519-5A24-4E2E-8D97-C6F37BD48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62878"/>
            <a:ext cx="12191996" cy="499512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2000">
                <a:srgbClr val="000000">
                  <a:alpha val="7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45634-1072-4626-7EB7-F9E36EAC8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0" y="4587372"/>
            <a:ext cx="9689834" cy="1198359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Defense Line</a:t>
            </a:r>
            <a:endParaRPr lang="en-AE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505C7-0A46-75AA-7C19-C2DABF729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How to stop another pandemic.</a:t>
            </a:r>
            <a:endParaRPr lang="en-AE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82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6695-1D88-2AF1-B540-24847E42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all?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E5BE-6682-AF6D-788C-21461ABB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more time there are many features that could be added to this app.</a:t>
            </a:r>
          </a:p>
          <a:p>
            <a:r>
              <a:rPr lang="en-US" dirty="0"/>
              <a:t>When the emergency button is pressed, an SMS is sent to nearby health authorities.</a:t>
            </a:r>
          </a:p>
          <a:p>
            <a:r>
              <a:rPr lang="en-AE" dirty="0"/>
              <a:t>With funding Satellite communication can be set up.</a:t>
            </a:r>
          </a:p>
          <a:p>
            <a:r>
              <a:rPr lang="en-AE" dirty="0"/>
              <a:t>A functioning tracking system to show nearby health centres and infected areas.</a:t>
            </a:r>
          </a:p>
          <a:p>
            <a:r>
              <a:rPr lang="en-AE" dirty="0"/>
              <a:t>Your contacts are notified about your health.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15267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11CC1D-43CD-4F3D-9C43-B8D364FAC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C4BB6-2DD6-7234-2650-2BF6CF10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77" y="838200"/>
            <a:ext cx="3098583" cy="5181600"/>
          </a:xfrm>
        </p:spPr>
        <p:txBody>
          <a:bodyPr anchor="t">
            <a:normAutofit/>
          </a:bodyPr>
          <a:lstStyle/>
          <a:p>
            <a:r>
              <a:rPr lang="en-US" sz="3600"/>
              <a:t>What is the problem?</a:t>
            </a:r>
            <a:endParaRPr lang="en-AE" sz="3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09702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16BF09-51D8-C6D6-6F6F-88E3CC6ED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605291"/>
              </p:ext>
            </p:extLst>
          </p:nvPr>
        </p:nvGraphicFramePr>
        <p:xfrm>
          <a:off x="4981434" y="792051"/>
          <a:ext cx="6372366" cy="5380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218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6398-52A8-DA1D-056A-A2C98B8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app fix that?</a:t>
            </a:r>
            <a:endParaRPr lang="en-A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0AAFD4-7BE8-2811-A939-BC5EE6C49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352" y="1701801"/>
            <a:ext cx="10129448" cy="5027168"/>
          </a:xfrm>
        </p:spPr>
      </p:pic>
    </p:spTree>
    <p:extLst>
      <p:ext uri="{BB962C8B-B14F-4D97-AF65-F5344CB8AC3E}">
        <p14:creationId xmlns:p14="http://schemas.microsoft.com/office/powerpoint/2010/main" val="384336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1D383-C0BA-939E-3A1D-7B2CD0E0D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707"/>
            <a:ext cx="12192000" cy="60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9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1C5513-1DAD-A6BD-E1FF-6CBB32160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599"/>
            <a:ext cx="12192000" cy="6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5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E55B-4613-74A7-04BE-C209BAB00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758"/>
            <a:ext cx="12192000" cy="607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5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26CFBC-E78C-1BBE-9575-32FE5FE80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78592" cy="4391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2FD4E3-888F-28F5-D452-4B966BA2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8" y="1237914"/>
            <a:ext cx="10993384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9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9E00A88-1935-4C0F-AC5D-6C2322B30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03907-D0F0-5332-F273-C5A95E6F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223612" cy="1032232"/>
          </a:xfrm>
        </p:spPr>
        <p:txBody>
          <a:bodyPr>
            <a:normAutofit/>
          </a:bodyPr>
          <a:lstStyle/>
          <a:p>
            <a:r>
              <a:rPr lang="en-US"/>
              <a:t>How does News help?</a:t>
            </a:r>
            <a:endParaRPr lang="en-A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5DFF46E-AAE7-02DC-1884-CF7C57678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129016"/>
              </p:ext>
            </p:extLst>
          </p:nvPr>
        </p:nvGraphicFramePr>
        <p:xfrm>
          <a:off x="838200" y="2361367"/>
          <a:ext cx="10515600" cy="3740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4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2D8DE-F321-5EC0-5655-78AEDF62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254"/>
            <a:ext cx="12192000" cy="60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16750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202D38"/>
      </a:dk2>
      <a:lt2>
        <a:srgbClr val="E3E8E2"/>
      </a:lt2>
      <a:accent1>
        <a:srgbClr val="B84DC3"/>
      </a:accent1>
      <a:accent2>
        <a:srgbClr val="753BB1"/>
      </a:accent2>
      <a:accent3>
        <a:srgbClr val="554DC3"/>
      </a:accent3>
      <a:accent4>
        <a:srgbClr val="3B63B1"/>
      </a:accent4>
      <a:accent5>
        <a:srgbClr val="4DA7C3"/>
      </a:accent5>
      <a:accent6>
        <a:srgbClr val="3BB19D"/>
      </a:accent6>
      <a:hlink>
        <a:srgbClr val="3E89BC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F7D52E65565144965E72B3E558CDA0" ma:contentTypeVersion="10" ma:contentTypeDescription="Create a new document." ma:contentTypeScope="" ma:versionID="70503adf4807207eea78757460544c9f">
  <xsd:schema xmlns:xsd="http://www.w3.org/2001/XMLSchema" xmlns:xs="http://www.w3.org/2001/XMLSchema" xmlns:p="http://schemas.microsoft.com/office/2006/metadata/properties" xmlns:ns3="a5c5db49-2362-4d6f-bc08-66a620b5d3fe" targetNamespace="http://schemas.microsoft.com/office/2006/metadata/properties" ma:root="true" ma:fieldsID="cbc0ec76e558b76076b540303fd1e18d" ns3:_="">
    <xsd:import namespace="a5c5db49-2362-4d6f-bc08-66a620b5d3f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5db49-2362-4d6f-bc08-66a620b5d3f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5c5db49-2362-4d6f-bc08-66a620b5d3fe" xsi:nil="true"/>
  </documentManagement>
</p:properties>
</file>

<file path=customXml/itemProps1.xml><?xml version="1.0" encoding="utf-8"?>
<ds:datastoreItem xmlns:ds="http://schemas.openxmlformats.org/officeDocument/2006/customXml" ds:itemID="{EAB2138D-FB9C-4FCC-BB43-03906876D2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3B49D1-F83E-4275-9340-F60AA627A0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c5db49-2362-4d6f-bc08-66a620b5d3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0889F9-6C53-4A00-8222-358AE6862F65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a5c5db49-2362-4d6f-bc08-66a620b5d3f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159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Felix Titling</vt:lpstr>
      <vt:lpstr>Goudy Old Style</vt:lpstr>
      <vt:lpstr>ArchwayVTI</vt:lpstr>
      <vt:lpstr>Defense Line</vt:lpstr>
      <vt:lpstr>What is the problem?</vt:lpstr>
      <vt:lpstr>How does this app fix that?</vt:lpstr>
      <vt:lpstr>PowerPoint Presentation</vt:lpstr>
      <vt:lpstr>PowerPoint Presentation</vt:lpstr>
      <vt:lpstr>PowerPoint Presentation</vt:lpstr>
      <vt:lpstr>PowerPoint Presentation</vt:lpstr>
      <vt:lpstr>How does News help?</vt:lpstr>
      <vt:lpstr>PowerPoint Presentation</vt:lpstr>
      <vt:lpstr>Is that all?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Alaisio Abi - aa.2410272</dc:creator>
  <cp:lastModifiedBy>Alaisio Abi - aa.2410272</cp:lastModifiedBy>
  <cp:revision>1</cp:revision>
  <dcterms:created xsi:type="dcterms:W3CDTF">2025-01-10T18:58:03Z</dcterms:created>
  <dcterms:modified xsi:type="dcterms:W3CDTF">2025-01-10T19:24:23Z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0x0101000DF7D52E65565144965E72B3E558CDA0</vt:lpwstr>
  </property>
</Properties>
</file>