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Iron Maiden has the largest amount of albums of any artist, no other artist even close to the amount.</a:t>
            </a: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5 artist in terms of number of albums?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3E7F5-3C0F-7194-3D0D-8620CBB8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86" y="1579983"/>
            <a:ext cx="4541914" cy="2749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in the graph the genres that have average unit price per track 1$ or over in orange color and they are more expensive than the rest of the genres.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genres that have average track price 1$ or over?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A90345-193F-348C-8EFA-1788788D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that Rock have the largest number of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purchases and it is more than double the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number of purchases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of Metal.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number of purchases for each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E0FB6-B150-E46B-3A10-9517D4FC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69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can see all of the USA Customers in this graph and how much they spent, Mr. Richard Cunningham is highest spending custmer in USA he spent 47.62$.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USA customer spent?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946AD-2754-32A5-05BD-80E3B5EF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Who are the top 5 artist in terms of number of albums?</vt:lpstr>
      <vt:lpstr>What are the genres that have average track price 1$ or over?</vt:lpstr>
      <vt:lpstr>What is the number of purchases for each genre?</vt:lpstr>
      <vt:lpstr>How much USA customer spent?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 top 5 artist in terms of number of albums?</dc:title>
  <dc:creator>Omar Alajaji</dc:creator>
  <cp:lastModifiedBy>omar.151.ksa@gmail.com</cp:lastModifiedBy>
  <cp:revision>1</cp:revision>
  <dcterms:modified xsi:type="dcterms:W3CDTF">2022-11-29T10:32:44Z</dcterms:modified>
</cp:coreProperties>
</file>