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77" r:id="rId31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2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71" y="153482"/>
            <a:ext cx="2310691" cy="14887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4034" y="155268"/>
            <a:ext cx="2438555" cy="14886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620" y="1778436"/>
            <a:ext cx="2335048" cy="136996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9094" y="1779701"/>
            <a:ext cx="2432468" cy="136693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34117" y="680966"/>
            <a:ext cx="1270000" cy="417195"/>
          </a:xfrm>
          <a:custGeom>
            <a:avLst/>
            <a:gdLst/>
            <a:ahLst/>
            <a:cxnLst/>
            <a:rect l="l" t="t" r="r" b="b"/>
            <a:pathLst>
              <a:path w="1270000" h="417194">
                <a:moveTo>
                  <a:pt x="1250024" y="0"/>
                </a:moveTo>
                <a:lnTo>
                  <a:pt x="19476" y="0"/>
                </a:lnTo>
                <a:lnTo>
                  <a:pt x="18120" y="131"/>
                </a:lnTo>
                <a:lnTo>
                  <a:pt x="0" y="19491"/>
                </a:lnTo>
                <a:lnTo>
                  <a:pt x="0" y="396227"/>
                </a:lnTo>
                <a:lnTo>
                  <a:pt x="0" y="397596"/>
                </a:lnTo>
                <a:lnTo>
                  <a:pt x="19476" y="417088"/>
                </a:lnTo>
                <a:lnTo>
                  <a:pt x="1250024" y="417088"/>
                </a:lnTo>
                <a:lnTo>
                  <a:pt x="1269504" y="397596"/>
                </a:lnTo>
                <a:lnTo>
                  <a:pt x="1269504" y="19491"/>
                </a:lnTo>
                <a:lnTo>
                  <a:pt x="1251380" y="131"/>
                </a:lnTo>
                <a:lnTo>
                  <a:pt x="1250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66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4842" y="961421"/>
            <a:ext cx="255270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5845240" cy="3287938"/>
            <a:chOff x="1512" y="8"/>
            <a:chExt cx="5845240" cy="328793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8"/>
              <a:ext cx="5845240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8314" y="706435"/>
              <a:ext cx="3462020" cy="1875789"/>
            </a:xfrm>
            <a:custGeom>
              <a:avLst/>
              <a:gdLst/>
              <a:ahLst/>
              <a:cxnLst/>
              <a:rect l="l" t="t" r="r" b="b"/>
              <a:pathLst>
                <a:path w="3462020" h="1875789">
                  <a:moveTo>
                    <a:pt x="3370792" y="0"/>
                  </a:moveTo>
                  <a:lnTo>
                    <a:pt x="90690" y="0"/>
                  </a:lnTo>
                  <a:lnTo>
                    <a:pt x="87629" y="152"/>
                  </a:lnTo>
                  <a:lnTo>
                    <a:pt x="46850" y="12524"/>
                  </a:lnTo>
                  <a:lnTo>
                    <a:pt x="17513" y="39111"/>
                  </a:lnTo>
                  <a:lnTo>
                    <a:pt x="1203" y="78473"/>
                  </a:lnTo>
                  <a:lnTo>
                    <a:pt x="0" y="90687"/>
                  </a:lnTo>
                  <a:lnTo>
                    <a:pt x="0" y="1781589"/>
                  </a:lnTo>
                  <a:lnTo>
                    <a:pt x="0" y="1784661"/>
                  </a:lnTo>
                  <a:lnTo>
                    <a:pt x="9631" y="1823084"/>
                  </a:lnTo>
                  <a:lnTo>
                    <a:pt x="36661" y="1856015"/>
                  </a:lnTo>
                  <a:lnTo>
                    <a:pt x="72463" y="1872947"/>
                  </a:lnTo>
                  <a:lnTo>
                    <a:pt x="90690" y="1875352"/>
                  </a:lnTo>
                  <a:lnTo>
                    <a:pt x="3370792" y="1875352"/>
                  </a:lnTo>
                  <a:lnTo>
                    <a:pt x="3409227" y="1865720"/>
                  </a:lnTo>
                  <a:lnTo>
                    <a:pt x="3442145" y="1838693"/>
                  </a:lnTo>
                  <a:lnTo>
                    <a:pt x="3459062" y="1802891"/>
                  </a:lnTo>
                  <a:lnTo>
                    <a:pt x="3461470" y="1784661"/>
                  </a:lnTo>
                  <a:lnTo>
                    <a:pt x="3461470" y="90687"/>
                  </a:lnTo>
                  <a:lnTo>
                    <a:pt x="3451869" y="52267"/>
                  </a:lnTo>
                  <a:lnTo>
                    <a:pt x="3424833" y="19333"/>
                  </a:lnTo>
                  <a:lnTo>
                    <a:pt x="3389019" y="2404"/>
                  </a:lnTo>
                  <a:lnTo>
                    <a:pt x="3373870" y="152"/>
                  </a:lnTo>
                  <a:lnTo>
                    <a:pt x="3370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9629" y="1470656"/>
            <a:ext cx="24390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latin typeface="Times New Roman"/>
                <a:cs typeface="Times New Roman"/>
              </a:rPr>
              <a:t>Elite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Event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Planner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085" rIns="0" bIns="0" rtlCol="0">
            <a:spAutoFit/>
          </a:bodyPr>
          <a:lstStyle/>
          <a:p>
            <a:pPr marL="2472690">
              <a:lnSpc>
                <a:spcPct val="100000"/>
              </a:lnSpc>
              <a:spcBef>
                <a:spcPts val="95"/>
              </a:spcBef>
            </a:pPr>
            <a:r>
              <a:rPr spc="-60" dirty="0">
                <a:latin typeface="Verdana"/>
                <a:cs typeface="Verdana"/>
              </a:rPr>
              <a:t>Wedding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95" dirty="0">
                <a:latin typeface="Verdana"/>
                <a:cs typeface="Verdana"/>
              </a:rPr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2966745" y="10672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6745" y="12468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6745" y="142651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6745" y="16030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07" y="0"/>
                </a:lnTo>
                <a:lnTo>
                  <a:pt x="19913" y="0"/>
                </a:lnTo>
                <a:lnTo>
                  <a:pt x="0" y="19926"/>
                </a:lnTo>
                <a:lnTo>
                  <a:pt x="0" y="22720"/>
                </a:lnTo>
                <a:lnTo>
                  <a:pt x="19913" y="42633"/>
                </a:lnTo>
                <a:lnTo>
                  <a:pt x="22707" y="42633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6745" y="178269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07" y="0"/>
                </a:lnTo>
                <a:lnTo>
                  <a:pt x="19913" y="0"/>
                </a:lnTo>
                <a:lnTo>
                  <a:pt x="0" y="19926"/>
                </a:lnTo>
                <a:lnTo>
                  <a:pt x="0" y="22720"/>
                </a:lnTo>
                <a:lnTo>
                  <a:pt x="19913" y="42633"/>
                </a:lnTo>
                <a:lnTo>
                  <a:pt x="22707" y="42633"/>
                </a:lnTo>
                <a:lnTo>
                  <a:pt x="42621" y="22720"/>
                </a:lnTo>
                <a:lnTo>
                  <a:pt x="42621" y="21323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6745" y="19623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694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694"/>
                </a:lnTo>
                <a:lnTo>
                  <a:pt x="42621" y="21297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6745" y="23215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6745" y="24981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6745" y="267775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57565" y="957664"/>
            <a:ext cx="2531745" cy="181863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65"/>
              </a:spcBef>
            </a:pPr>
            <a:r>
              <a:rPr sz="1000" dirty="0">
                <a:latin typeface="Verdana"/>
                <a:cs typeface="Verdana"/>
              </a:rPr>
              <a:t>Ceremony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Reception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Coordination </a:t>
            </a:r>
            <a:r>
              <a:rPr sz="950" dirty="0">
                <a:latin typeface="Verdana"/>
                <a:cs typeface="Verdana"/>
              </a:rPr>
              <a:t>Rehearsal</a:t>
            </a:r>
            <a:r>
              <a:rPr sz="950" spc="8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Dinner</a:t>
            </a:r>
            <a:r>
              <a:rPr sz="950" spc="8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Coordination</a:t>
            </a:r>
            <a:r>
              <a:rPr sz="950" spc="500" dirty="0">
                <a:latin typeface="Verdana"/>
                <a:cs typeface="Verdana"/>
              </a:rPr>
              <a:t> </a:t>
            </a:r>
            <a:r>
              <a:rPr sz="950" spc="55" dirty="0">
                <a:latin typeface="Verdana"/>
                <a:cs typeface="Verdana"/>
              </a:rPr>
              <a:t>Wedding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Day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Timeline</a:t>
            </a:r>
            <a:endParaRPr sz="950" dirty="0">
              <a:latin typeface="Verdana"/>
              <a:cs typeface="Verdana"/>
            </a:endParaRPr>
          </a:p>
          <a:p>
            <a:pPr marL="45085" marR="398780">
              <a:lnSpc>
                <a:spcPts val="1410"/>
              </a:lnSpc>
              <a:spcBef>
                <a:spcPts val="70"/>
              </a:spcBef>
            </a:pPr>
            <a:r>
              <a:rPr sz="950" dirty="0">
                <a:latin typeface="Verdana"/>
                <a:cs typeface="Verdana"/>
              </a:rPr>
              <a:t>Rentals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Vendor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Coordination </a:t>
            </a:r>
            <a:r>
              <a:rPr sz="950" dirty="0">
                <a:latin typeface="Verdana"/>
                <a:cs typeface="Verdana"/>
              </a:rPr>
              <a:t>Floor</a:t>
            </a:r>
            <a:r>
              <a:rPr sz="950" spc="5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plan</a:t>
            </a:r>
            <a:r>
              <a:rPr sz="950" spc="5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Design</a:t>
            </a:r>
            <a:endParaRPr sz="950" dirty="0">
              <a:latin typeface="Verdana"/>
              <a:cs typeface="Verdana"/>
            </a:endParaRPr>
          </a:p>
          <a:p>
            <a:pPr marL="12700" marR="109855">
              <a:lnSpc>
                <a:spcPts val="1410"/>
              </a:lnSpc>
              <a:spcBef>
                <a:spcPts val="10"/>
              </a:spcBef>
            </a:pPr>
            <a:r>
              <a:rPr sz="950" spc="55" dirty="0">
                <a:latin typeface="Verdana"/>
                <a:cs typeface="Verdana"/>
              </a:rPr>
              <a:t>Wedding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Concept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and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Design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Budget </a:t>
            </a:r>
            <a:r>
              <a:rPr sz="950" spc="40" dirty="0">
                <a:latin typeface="Verdana"/>
                <a:cs typeface="Verdana"/>
              </a:rPr>
              <a:t>Management</a:t>
            </a:r>
            <a:endParaRPr sz="950" dirty="0">
              <a:latin typeface="Verdana"/>
              <a:cs typeface="Verdana"/>
            </a:endParaRPr>
          </a:p>
          <a:p>
            <a:pPr marL="12700" marR="1196340">
              <a:lnSpc>
                <a:spcPts val="1390"/>
              </a:lnSpc>
              <a:spcBef>
                <a:spcPts val="25"/>
              </a:spcBef>
            </a:pPr>
            <a:r>
              <a:rPr sz="950" dirty="0">
                <a:latin typeface="Verdana"/>
                <a:cs typeface="Verdana"/>
              </a:rPr>
              <a:t>Security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Staffing Tenting</a:t>
            </a:r>
            <a:endParaRPr sz="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dirty="0">
                <a:latin typeface="Verdana"/>
                <a:cs typeface="Verdana"/>
              </a:rPr>
              <a:t>Transportation</a:t>
            </a:r>
            <a:r>
              <a:rPr sz="950" spc="11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11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Parking</a:t>
            </a:r>
            <a:endParaRPr sz="950" dirty="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685156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622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latin typeface="Verdana"/>
                <a:cs typeface="Verdana"/>
              </a:rPr>
              <a:t>Corporate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546963" y="113662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23"/>
                </a:moveTo>
                <a:lnTo>
                  <a:pt x="24333" y="0"/>
                </a:lnTo>
                <a:lnTo>
                  <a:pt x="21323" y="0"/>
                </a:lnTo>
                <a:lnTo>
                  <a:pt x="0" y="21323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21"/>
                </a:lnTo>
                <a:lnTo>
                  <a:pt x="45669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963" y="13284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963" y="15232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45"/>
                </a:lnTo>
                <a:lnTo>
                  <a:pt x="21323" y="45681"/>
                </a:lnTo>
                <a:lnTo>
                  <a:pt x="24333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963" y="171505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963" y="1906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963" y="209864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963" y="229348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963" y="24852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45"/>
                </a:lnTo>
                <a:lnTo>
                  <a:pt x="21323" y="45681"/>
                </a:lnTo>
                <a:lnTo>
                  <a:pt x="24333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441" y="1026493"/>
            <a:ext cx="1518920" cy="1565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03860">
              <a:lnSpc>
                <a:spcPct val="120300"/>
              </a:lnSpc>
              <a:spcBef>
                <a:spcPts val="85"/>
              </a:spcBef>
            </a:pPr>
            <a:r>
              <a:rPr sz="1050" spc="-10" dirty="0">
                <a:latin typeface="Verdana"/>
                <a:cs typeface="Verdana"/>
              </a:rPr>
              <a:t>Conferences Seminars</a:t>
            </a:r>
            <a:r>
              <a:rPr sz="1050" spc="500" dirty="0">
                <a:latin typeface="Verdana"/>
                <a:cs typeface="Verdana"/>
              </a:rPr>
              <a:t>  </a:t>
            </a:r>
            <a:r>
              <a:rPr sz="1050" dirty="0">
                <a:latin typeface="Verdana"/>
                <a:cs typeface="Verdana"/>
              </a:rPr>
              <a:t>Board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Meetings Workshops </a:t>
            </a:r>
            <a:r>
              <a:rPr sz="1050" dirty="0">
                <a:latin typeface="Verdana"/>
                <a:cs typeface="Verdana"/>
              </a:rPr>
              <a:t>Charity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Verdana"/>
                <a:cs typeface="Verdana"/>
              </a:rPr>
              <a:t>Team-</a:t>
            </a:r>
            <a:r>
              <a:rPr sz="1050" spc="10" dirty="0">
                <a:latin typeface="Verdana"/>
                <a:cs typeface="Verdana"/>
              </a:rPr>
              <a:t>building</a:t>
            </a:r>
            <a:r>
              <a:rPr sz="1050" spc="17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>
              <a:latin typeface="Verdana"/>
              <a:cs typeface="Verdana"/>
            </a:endParaRPr>
          </a:p>
          <a:p>
            <a:pPr marL="12700" marR="190500">
              <a:lnSpc>
                <a:spcPct val="119900"/>
              </a:lnSpc>
              <a:spcBef>
                <a:spcPts val="25"/>
              </a:spcBef>
            </a:pPr>
            <a:r>
              <a:rPr sz="1050" spc="45" dirty="0">
                <a:latin typeface="Verdana"/>
                <a:cs typeface="Verdana"/>
              </a:rPr>
              <a:t>Product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Launches </a:t>
            </a:r>
            <a:r>
              <a:rPr sz="1050" spc="10" dirty="0">
                <a:latin typeface="Verdana"/>
                <a:cs typeface="Verdana"/>
              </a:rPr>
              <a:t>Networking</a:t>
            </a:r>
            <a:r>
              <a:rPr sz="1050" spc="14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412" y="8"/>
            <a:ext cx="2921328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085" rIns="0" bIns="0" rtlCol="0">
            <a:spAutoFit/>
          </a:bodyPr>
          <a:lstStyle/>
          <a:p>
            <a:pPr marL="2477135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latin typeface="Verdana"/>
                <a:cs typeface="Verdana"/>
              </a:rPr>
              <a:t>Corporate </a:t>
            </a:r>
            <a:r>
              <a:rPr spc="-95" dirty="0">
                <a:latin typeface="Verdana"/>
                <a:cs typeface="Verdana"/>
              </a:rPr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2972828" y="10672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2828" y="12468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2828" y="142651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828" y="16030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2828" y="178269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23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828" y="19623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297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828" y="214195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828" y="23215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828" y="24981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828" y="267775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/>
              <a:t>On-</a:t>
            </a:r>
            <a:r>
              <a:rPr spc="-10" dirty="0"/>
              <a:t>site </a:t>
            </a:r>
            <a:r>
              <a:rPr dirty="0"/>
              <a:t>Coordination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Management </a:t>
            </a:r>
            <a:r>
              <a:rPr dirty="0"/>
              <a:t>Meeting</a:t>
            </a:r>
            <a:r>
              <a:rPr spc="140" dirty="0"/>
              <a:t> </a:t>
            </a:r>
            <a:r>
              <a:rPr spc="-10" dirty="0"/>
              <a:t>Planning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Brand</a:t>
            </a:r>
            <a:r>
              <a:rPr spc="35" dirty="0"/>
              <a:t> </a:t>
            </a:r>
            <a:r>
              <a:rPr spc="-10" dirty="0"/>
              <a:t>Integration</a:t>
            </a:r>
          </a:p>
          <a:p>
            <a:pPr marL="12700" marR="402590">
              <a:lnSpc>
                <a:spcPts val="1410"/>
              </a:lnSpc>
              <a:spcBef>
                <a:spcPts val="65"/>
              </a:spcBef>
            </a:pPr>
            <a:r>
              <a:rPr dirty="0"/>
              <a:t>Rentals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Vendor</a:t>
            </a:r>
            <a:r>
              <a:rPr spc="-30" dirty="0"/>
              <a:t> </a:t>
            </a:r>
            <a:r>
              <a:rPr spc="-10" dirty="0"/>
              <a:t>Coordination </a:t>
            </a:r>
            <a:r>
              <a:rPr dirty="0"/>
              <a:t>Floor</a:t>
            </a:r>
            <a:r>
              <a:rPr spc="-25" dirty="0"/>
              <a:t> </a:t>
            </a:r>
            <a:r>
              <a:rPr dirty="0"/>
              <a:t>plan</a:t>
            </a:r>
            <a:r>
              <a:rPr spc="-20" dirty="0"/>
              <a:t> </a:t>
            </a:r>
            <a:r>
              <a:rPr spc="-10" dirty="0"/>
              <a:t>Design</a:t>
            </a:r>
          </a:p>
          <a:p>
            <a:pPr marL="45720" marR="1136015" indent="-33655">
              <a:lnSpc>
                <a:spcPts val="1410"/>
              </a:lnSpc>
              <a:spcBef>
                <a:spcPts val="5"/>
              </a:spcBef>
            </a:pPr>
            <a:r>
              <a:rPr dirty="0"/>
              <a:t>Budget</a:t>
            </a:r>
            <a:r>
              <a:rPr spc="160" dirty="0"/>
              <a:t> </a:t>
            </a:r>
            <a:r>
              <a:rPr spc="-10" dirty="0"/>
              <a:t>Management Staging</a:t>
            </a:r>
          </a:p>
          <a:p>
            <a:pPr marL="12700" marR="1185545">
              <a:lnSpc>
                <a:spcPts val="1390"/>
              </a:lnSpc>
              <a:spcBef>
                <a:spcPts val="25"/>
              </a:spcBef>
            </a:pPr>
            <a:r>
              <a:rPr spc="-10" dirty="0"/>
              <a:t>Security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Staffing Entertainment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Transportation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Parking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685155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40" y="248661"/>
            <a:ext cx="1971039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pc="-95" dirty="0">
                <a:latin typeface="Verdana"/>
                <a:cs typeface="Verdana"/>
              </a:rPr>
              <a:t>Social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Gathering </a:t>
            </a:r>
            <a:r>
              <a:rPr spc="-10" dirty="0">
                <a:latin typeface="Verdana"/>
                <a:cs typeface="Verdana"/>
              </a:rPr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546963" y="113662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23"/>
                </a:moveTo>
                <a:lnTo>
                  <a:pt x="24333" y="0"/>
                </a:lnTo>
                <a:lnTo>
                  <a:pt x="21323" y="0"/>
                </a:lnTo>
                <a:lnTo>
                  <a:pt x="0" y="21323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21"/>
                </a:lnTo>
                <a:lnTo>
                  <a:pt x="45669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963" y="13284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963" y="15232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45"/>
                </a:lnTo>
                <a:lnTo>
                  <a:pt x="21323" y="45681"/>
                </a:lnTo>
                <a:lnTo>
                  <a:pt x="24333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963" y="171505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963" y="1906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963" y="209864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963" y="24852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45"/>
                </a:lnTo>
                <a:lnTo>
                  <a:pt x="21323" y="45681"/>
                </a:lnTo>
                <a:lnTo>
                  <a:pt x="24333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963" y="26770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963" y="28719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4441" y="1026609"/>
            <a:ext cx="1400175" cy="19526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spc="-10" dirty="0">
                <a:latin typeface="Verdana"/>
                <a:cs typeface="Verdana"/>
              </a:rPr>
              <a:t>Birthdays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Verdana"/>
                <a:cs typeface="Verdana"/>
              </a:rPr>
              <a:t>Personal</a:t>
            </a:r>
            <a:r>
              <a:rPr sz="1050" spc="114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Milestones</a:t>
            </a:r>
            <a:endParaRPr sz="1050" dirty="0">
              <a:latin typeface="Verdana"/>
              <a:cs typeface="Verdana"/>
            </a:endParaRPr>
          </a:p>
          <a:p>
            <a:pPr marL="12700" marR="59055">
              <a:lnSpc>
                <a:spcPct val="120300"/>
              </a:lnSpc>
              <a:spcBef>
                <a:spcPts val="20"/>
              </a:spcBef>
            </a:pPr>
            <a:r>
              <a:rPr sz="1050" dirty="0">
                <a:latin typeface="Verdana"/>
                <a:cs typeface="Verdana"/>
              </a:rPr>
              <a:t>Baby</a:t>
            </a:r>
            <a:r>
              <a:rPr sz="1050" spc="2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Shower </a:t>
            </a:r>
            <a:r>
              <a:rPr sz="1050" dirty="0">
                <a:latin typeface="Verdana"/>
                <a:cs typeface="Verdana"/>
              </a:rPr>
              <a:t>Gender</a:t>
            </a:r>
            <a:r>
              <a:rPr sz="1050" spc="10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Reveal </a:t>
            </a:r>
            <a:r>
              <a:rPr sz="1050" dirty="0">
                <a:latin typeface="Verdana"/>
                <a:cs typeface="Verdana"/>
              </a:rPr>
              <a:t>Family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Reunions </a:t>
            </a:r>
            <a:r>
              <a:rPr sz="1050" dirty="0">
                <a:latin typeface="Verdana"/>
                <a:cs typeface="Verdana"/>
              </a:rPr>
              <a:t>School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and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College Reunions</a:t>
            </a:r>
            <a:endParaRPr sz="1050" dirty="0">
              <a:latin typeface="Verdana"/>
              <a:cs typeface="Verdana"/>
            </a:endParaRPr>
          </a:p>
          <a:p>
            <a:pPr marL="12700" marR="269240">
              <a:lnSpc>
                <a:spcPct val="119900"/>
              </a:lnSpc>
            </a:pPr>
            <a:r>
              <a:rPr sz="1050" dirty="0">
                <a:latin typeface="Verdana"/>
                <a:cs typeface="Verdana"/>
              </a:rPr>
              <a:t>Holiday</a:t>
            </a:r>
            <a:r>
              <a:rPr sz="1050" spc="5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Parties </a:t>
            </a:r>
            <a:r>
              <a:rPr sz="1050" dirty="0">
                <a:latin typeface="Verdana"/>
                <a:cs typeface="Verdana"/>
              </a:rPr>
              <a:t>Seasonal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50" spc="-10" dirty="0">
                <a:latin typeface="Verdana"/>
                <a:cs typeface="Verdana"/>
              </a:rPr>
              <a:t>Convocations</a:t>
            </a:r>
            <a:endParaRPr sz="1050" dirty="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412" y="8"/>
            <a:ext cx="2921328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4435" marR="5080">
              <a:lnSpc>
                <a:spcPct val="116500"/>
              </a:lnSpc>
              <a:spcBef>
                <a:spcPts val="100"/>
              </a:spcBef>
            </a:pPr>
            <a:r>
              <a:rPr spc="-90" dirty="0">
                <a:latin typeface="Verdana"/>
                <a:cs typeface="Verdana"/>
              </a:rPr>
              <a:t>Social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Gathering </a:t>
            </a:r>
            <a:r>
              <a:rPr spc="70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2972828" y="10672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2828" y="12468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2828" y="142651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828" y="16030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2828" y="178269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23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828" y="19623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297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828" y="214195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828" y="23215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828" y="24981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828" y="267775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/>
              <a:t>On-</a:t>
            </a:r>
            <a:r>
              <a:rPr spc="-10" dirty="0"/>
              <a:t>site </a:t>
            </a:r>
            <a:r>
              <a:rPr dirty="0"/>
              <a:t>Coordination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Management Event</a:t>
            </a:r>
            <a:r>
              <a:rPr spc="50" dirty="0"/>
              <a:t> </a:t>
            </a:r>
            <a:r>
              <a:rPr dirty="0"/>
              <a:t>Planning</a:t>
            </a:r>
            <a:r>
              <a:rPr spc="50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spc="-10" dirty="0"/>
              <a:t>Design</a:t>
            </a:r>
          </a:p>
          <a:p>
            <a:pPr marL="12700" marR="1198880">
              <a:lnSpc>
                <a:spcPct val="116900"/>
              </a:lnSpc>
              <a:spcBef>
                <a:spcPts val="15"/>
              </a:spcBef>
            </a:pPr>
            <a:r>
              <a:rPr spc="-10" dirty="0"/>
              <a:t>Event</a:t>
            </a:r>
            <a:r>
              <a:rPr spc="-45" dirty="0"/>
              <a:t> </a:t>
            </a:r>
            <a:r>
              <a:rPr spc="-10" dirty="0"/>
              <a:t>Rentals </a:t>
            </a:r>
            <a:r>
              <a:rPr dirty="0"/>
              <a:t>Vendor</a:t>
            </a:r>
            <a:r>
              <a:rPr spc="-40" dirty="0"/>
              <a:t> </a:t>
            </a:r>
            <a:r>
              <a:rPr spc="-10" dirty="0"/>
              <a:t>Coordination </a:t>
            </a:r>
            <a:r>
              <a:rPr dirty="0"/>
              <a:t>Floor</a:t>
            </a:r>
            <a:r>
              <a:rPr spc="-25" dirty="0"/>
              <a:t> </a:t>
            </a:r>
            <a:r>
              <a:rPr dirty="0"/>
              <a:t>plan</a:t>
            </a:r>
            <a:r>
              <a:rPr spc="-20" dirty="0"/>
              <a:t> </a:t>
            </a:r>
            <a:r>
              <a:rPr spc="-10" dirty="0"/>
              <a:t>Design</a:t>
            </a:r>
          </a:p>
          <a:p>
            <a:pPr marL="12700" marR="1136015">
              <a:lnSpc>
                <a:spcPct val="117900"/>
              </a:lnSpc>
            </a:pPr>
            <a:r>
              <a:rPr dirty="0"/>
              <a:t>Budget</a:t>
            </a:r>
            <a:r>
              <a:rPr spc="160" dirty="0"/>
              <a:t> </a:t>
            </a:r>
            <a:r>
              <a:rPr spc="-10" dirty="0"/>
              <a:t>Management Staging</a:t>
            </a:r>
          </a:p>
          <a:p>
            <a:pPr marL="12700" marR="768985">
              <a:lnSpc>
                <a:spcPct val="116900"/>
              </a:lnSpc>
              <a:spcBef>
                <a:spcPts val="10"/>
              </a:spcBef>
            </a:pPr>
            <a:r>
              <a:rPr spc="-10" dirty="0"/>
              <a:t>Security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Staffing Entertainment </a:t>
            </a:r>
            <a:r>
              <a:rPr dirty="0"/>
              <a:t>Transportation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Parking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89223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392" y="513881"/>
            <a:ext cx="182245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latin typeface="Verdana"/>
                <a:cs typeface="Verdana"/>
              </a:rPr>
              <a:t>Cultural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546963" y="113662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23"/>
                </a:moveTo>
                <a:lnTo>
                  <a:pt x="24333" y="0"/>
                </a:lnTo>
                <a:lnTo>
                  <a:pt x="21323" y="0"/>
                </a:lnTo>
                <a:lnTo>
                  <a:pt x="0" y="21323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21"/>
                </a:lnTo>
                <a:lnTo>
                  <a:pt x="45669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963" y="13284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963" y="171505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963" y="1906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963" y="209864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20"/>
                </a:lnTo>
                <a:lnTo>
                  <a:pt x="21323" y="45656"/>
                </a:lnTo>
                <a:lnTo>
                  <a:pt x="24333" y="45656"/>
                </a:lnTo>
                <a:lnTo>
                  <a:pt x="45669" y="24320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963" y="229348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963" y="24852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45"/>
                </a:lnTo>
                <a:lnTo>
                  <a:pt x="21323" y="45681"/>
                </a:lnTo>
                <a:lnTo>
                  <a:pt x="24333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963" y="26770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33" y="0"/>
                </a:lnTo>
                <a:lnTo>
                  <a:pt x="21323" y="0"/>
                </a:lnTo>
                <a:lnTo>
                  <a:pt x="0" y="21336"/>
                </a:lnTo>
                <a:lnTo>
                  <a:pt x="0" y="24333"/>
                </a:lnTo>
                <a:lnTo>
                  <a:pt x="21323" y="45669"/>
                </a:lnTo>
                <a:lnTo>
                  <a:pt x="24333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441" y="1026493"/>
            <a:ext cx="1710055" cy="17576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050" dirty="0">
                <a:latin typeface="Verdana"/>
                <a:cs typeface="Verdana"/>
              </a:rPr>
              <a:t>Festive</a:t>
            </a:r>
            <a:r>
              <a:rPr sz="1050" spc="-6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 dirty="0">
              <a:latin typeface="Verdana"/>
              <a:cs typeface="Verdana"/>
            </a:endParaRPr>
          </a:p>
          <a:p>
            <a:pPr marL="12700" marR="88900">
              <a:lnSpc>
                <a:spcPts val="1530"/>
              </a:lnSpc>
              <a:spcBef>
                <a:spcPts val="75"/>
              </a:spcBef>
            </a:pPr>
            <a:r>
              <a:rPr sz="1050" dirty="0">
                <a:latin typeface="Verdana"/>
                <a:cs typeface="Verdana"/>
              </a:rPr>
              <a:t>Country-based</a:t>
            </a:r>
            <a:r>
              <a:rPr sz="1050" spc="114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Cultural Events</a:t>
            </a:r>
            <a:endParaRPr sz="1050" dirty="0">
              <a:latin typeface="Verdana"/>
              <a:cs typeface="Verdana"/>
            </a:endParaRPr>
          </a:p>
          <a:p>
            <a:pPr marL="12700" marR="5080">
              <a:lnSpc>
                <a:spcPts val="1510"/>
              </a:lnSpc>
            </a:pPr>
            <a:r>
              <a:rPr sz="1050" dirty="0">
                <a:latin typeface="Verdana"/>
                <a:cs typeface="Verdana"/>
              </a:rPr>
              <a:t>Dance</a:t>
            </a:r>
            <a:r>
              <a:rPr sz="1050" spc="10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and</a:t>
            </a:r>
            <a:r>
              <a:rPr sz="1050" spc="10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Music</a:t>
            </a:r>
            <a:r>
              <a:rPr sz="1050" spc="10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 </a:t>
            </a:r>
            <a:r>
              <a:rPr sz="1050" dirty="0">
                <a:latin typeface="Verdana"/>
                <a:cs typeface="Verdana"/>
              </a:rPr>
              <a:t>Sports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latin typeface="Verdana"/>
                <a:cs typeface="Verdana"/>
              </a:rPr>
              <a:t>Prose</a:t>
            </a:r>
            <a:r>
              <a:rPr sz="1050" spc="4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and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Poetry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Events</a:t>
            </a:r>
            <a:endParaRPr sz="1050" dirty="0">
              <a:latin typeface="Verdana"/>
              <a:cs typeface="Verdana"/>
            </a:endParaRPr>
          </a:p>
          <a:p>
            <a:pPr marL="12700" marR="209550">
              <a:lnSpc>
                <a:spcPct val="119900"/>
              </a:lnSpc>
              <a:spcBef>
                <a:spcPts val="20"/>
              </a:spcBef>
            </a:pPr>
            <a:r>
              <a:rPr sz="1050" dirty="0">
                <a:latin typeface="Verdana"/>
                <a:cs typeface="Verdana"/>
              </a:rPr>
              <a:t>Pottery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and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Ceramics </a:t>
            </a:r>
            <a:r>
              <a:rPr sz="1050" spc="60" dirty="0">
                <a:latin typeface="Verdana"/>
                <a:cs typeface="Verdana"/>
              </a:rPr>
              <a:t>Wood</a:t>
            </a:r>
            <a:r>
              <a:rPr sz="1050" spc="-8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Working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Verdana"/>
                <a:cs typeface="Verdana"/>
              </a:rPr>
              <a:t>Art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Workshops</a:t>
            </a:r>
            <a:endParaRPr sz="105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412" y="8"/>
            <a:ext cx="2921328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085" rIns="0" bIns="0" rtlCol="0">
            <a:spAutoFit/>
          </a:bodyPr>
          <a:lstStyle/>
          <a:p>
            <a:pPr marL="2515235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latin typeface="Verdana"/>
                <a:cs typeface="Verdana"/>
              </a:rPr>
              <a:t>Cultural</a:t>
            </a:r>
            <a:r>
              <a:rPr spc="-100" dirty="0">
                <a:latin typeface="Verdana"/>
                <a:cs typeface="Verdana"/>
              </a:rPr>
              <a:t> 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2972828" y="10672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2828" y="12468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2828" y="142651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828" y="16030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2828" y="178269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26"/>
                </a:moveTo>
                <a:lnTo>
                  <a:pt x="22720" y="0"/>
                </a:lnTo>
                <a:lnTo>
                  <a:pt x="19926" y="0"/>
                </a:lnTo>
                <a:lnTo>
                  <a:pt x="0" y="19926"/>
                </a:lnTo>
                <a:lnTo>
                  <a:pt x="0" y="22720"/>
                </a:lnTo>
                <a:lnTo>
                  <a:pt x="19926" y="42633"/>
                </a:lnTo>
                <a:lnTo>
                  <a:pt x="22720" y="42633"/>
                </a:lnTo>
                <a:lnTo>
                  <a:pt x="42621" y="22720"/>
                </a:lnTo>
                <a:lnTo>
                  <a:pt x="42621" y="21323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828" y="19623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297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828" y="214195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694"/>
                </a:lnTo>
                <a:lnTo>
                  <a:pt x="19926" y="42608"/>
                </a:lnTo>
                <a:lnTo>
                  <a:pt x="22720" y="42608"/>
                </a:lnTo>
                <a:lnTo>
                  <a:pt x="42621" y="22694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828" y="23215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828" y="249814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21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/>
              <a:t>On-</a:t>
            </a:r>
            <a:r>
              <a:rPr spc="-10" dirty="0"/>
              <a:t>site </a:t>
            </a:r>
            <a:r>
              <a:rPr dirty="0"/>
              <a:t>Coordination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Management Decoration</a:t>
            </a:r>
          </a:p>
          <a:p>
            <a:pPr marL="12700" marR="1136015">
              <a:lnSpc>
                <a:spcPct val="117200"/>
              </a:lnSpc>
              <a:spcBef>
                <a:spcPts val="10"/>
              </a:spcBef>
            </a:pPr>
            <a:r>
              <a:rPr dirty="0"/>
              <a:t>Vendor</a:t>
            </a:r>
            <a:r>
              <a:rPr spc="-40" dirty="0"/>
              <a:t> </a:t>
            </a:r>
            <a:r>
              <a:rPr spc="-10" dirty="0"/>
              <a:t>Coordination </a:t>
            </a:r>
            <a:r>
              <a:rPr dirty="0"/>
              <a:t>Floor</a:t>
            </a:r>
            <a:r>
              <a:rPr spc="-25" dirty="0"/>
              <a:t> </a:t>
            </a:r>
            <a:r>
              <a:rPr dirty="0"/>
              <a:t>plan</a:t>
            </a:r>
            <a:r>
              <a:rPr spc="-20" dirty="0"/>
              <a:t> </a:t>
            </a:r>
            <a:r>
              <a:rPr spc="-10" dirty="0"/>
              <a:t>Design </a:t>
            </a:r>
            <a:r>
              <a:rPr dirty="0"/>
              <a:t>Budget</a:t>
            </a:r>
            <a:r>
              <a:rPr spc="160" dirty="0"/>
              <a:t> </a:t>
            </a:r>
            <a:r>
              <a:rPr spc="-10" dirty="0"/>
              <a:t>Management Staging</a:t>
            </a:r>
          </a:p>
          <a:p>
            <a:pPr marL="12700" marR="768985">
              <a:lnSpc>
                <a:spcPct val="116900"/>
              </a:lnSpc>
              <a:spcBef>
                <a:spcPts val="10"/>
              </a:spcBef>
            </a:pPr>
            <a:r>
              <a:rPr spc="-10" dirty="0"/>
              <a:t>Security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Staffing Entertainment </a:t>
            </a:r>
            <a:r>
              <a:rPr dirty="0"/>
              <a:t>Transportation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Parking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685155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308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557415" y="115326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415" y="133287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415" y="151249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415" y="168907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415" y="186869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415" y="204830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415" y="222792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33"/>
                </a:lnTo>
                <a:lnTo>
                  <a:pt x="22707" y="42633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415" y="240753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26"/>
                </a:moveTo>
                <a:lnTo>
                  <a:pt x="22707" y="0"/>
                </a:lnTo>
                <a:lnTo>
                  <a:pt x="19913" y="0"/>
                </a:lnTo>
                <a:lnTo>
                  <a:pt x="0" y="19926"/>
                </a:lnTo>
                <a:lnTo>
                  <a:pt x="0" y="22720"/>
                </a:lnTo>
                <a:lnTo>
                  <a:pt x="19913" y="42633"/>
                </a:lnTo>
                <a:lnTo>
                  <a:pt x="22707" y="42633"/>
                </a:lnTo>
                <a:lnTo>
                  <a:pt x="42621" y="22720"/>
                </a:lnTo>
                <a:lnTo>
                  <a:pt x="42621" y="21323"/>
                </a:lnTo>
                <a:lnTo>
                  <a:pt x="42621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415" y="258413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694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694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418" y="1047400"/>
            <a:ext cx="1841500" cy="163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84225">
              <a:lnSpc>
                <a:spcPct val="117200"/>
              </a:lnSpc>
              <a:spcBef>
                <a:spcPts val="105"/>
              </a:spcBef>
            </a:pPr>
            <a:r>
              <a:rPr sz="1000" spc="-10" dirty="0">
                <a:latin typeface="Verdana"/>
                <a:cs typeface="Verdana"/>
              </a:rPr>
              <a:t>Catering Decoration Invitations </a:t>
            </a:r>
            <a:r>
              <a:rPr sz="1000" dirty="0">
                <a:latin typeface="Verdana"/>
                <a:cs typeface="Verdana"/>
              </a:rPr>
              <a:t>Venue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Selection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</a:pPr>
            <a:r>
              <a:rPr sz="1000" dirty="0">
                <a:latin typeface="Verdana"/>
                <a:cs typeface="Verdana"/>
              </a:rPr>
              <a:t>Photography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&amp;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Videography Security</a:t>
            </a:r>
            <a:endParaRPr sz="1000">
              <a:latin typeface="Verdana"/>
              <a:cs typeface="Verdana"/>
            </a:endParaRPr>
          </a:p>
          <a:p>
            <a:pPr marL="12700" marR="868680" algn="just">
              <a:lnSpc>
                <a:spcPct val="116900"/>
              </a:lnSpc>
              <a:spcBef>
                <a:spcPts val="10"/>
              </a:spcBef>
            </a:pPr>
            <a:r>
              <a:rPr sz="1000" spc="-10" dirty="0">
                <a:latin typeface="Verdana"/>
                <a:cs typeface="Verdana"/>
              </a:rPr>
              <a:t>Entertainment Transportation etc...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071" y="456712"/>
            <a:ext cx="1159907" cy="7854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7032" y="1337703"/>
            <a:ext cx="1159919" cy="7824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7032" y="2226224"/>
            <a:ext cx="1159919" cy="78241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6422" y="459702"/>
            <a:ext cx="1159907" cy="7824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1071" y="1338309"/>
            <a:ext cx="1153823" cy="7813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761" y="2226469"/>
            <a:ext cx="1153823" cy="782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024" y="334958"/>
            <a:ext cx="2604135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pc="95" dirty="0"/>
              <a:t>Accessories</a:t>
            </a:r>
            <a:r>
              <a:rPr spc="345" dirty="0"/>
              <a:t> </a:t>
            </a:r>
            <a:r>
              <a:rPr spc="114" dirty="0"/>
              <a:t>(Both</a:t>
            </a:r>
            <a:r>
              <a:rPr spc="345" dirty="0"/>
              <a:t> </a:t>
            </a:r>
            <a:r>
              <a:rPr spc="-25" dirty="0"/>
              <a:t>for </a:t>
            </a:r>
            <a:r>
              <a:rPr spc="-90" dirty="0">
                <a:latin typeface="Verdana"/>
                <a:cs typeface="Verdana"/>
              </a:rPr>
              <a:t>Bridal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and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Groom)</a:t>
            </a:r>
          </a:p>
        </p:txBody>
      </p:sp>
      <p:sp>
        <p:nvSpPr>
          <p:cNvPr id="3" name="object 3"/>
          <p:cNvSpPr/>
          <p:nvPr/>
        </p:nvSpPr>
        <p:spPr>
          <a:xfrm>
            <a:off x="3053816" y="125067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26"/>
                </a:moveTo>
                <a:lnTo>
                  <a:pt x="22707" y="0"/>
                </a:lnTo>
                <a:lnTo>
                  <a:pt x="19900" y="0"/>
                </a:lnTo>
                <a:lnTo>
                  <a:pt x="0" y="19926"/>
                </a:lnTo>
                <a:lnTo>
                  <a:pt x="0" y="22720"/>
                </a:lnTo>
                <a:lnTo>
                  <a:pt x="19900" y="42633"/>
                </a:lnTo>
                <a:lnTo>
                  <a:pt x="22707" y="42633"/>
                </a:lnTo>
                <a:lnTo>
                  <a:pt x="42608" y="22720"/>
                </a:lnTo>
                <a:lnTo>
                  <a:pt x="42608" y="21310"/>
                </a:lnTo>
                <a:lnTo>
                  <a:pt x="42608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3816" y="143029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07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3816" y="160991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07"/>
                </a:lnTo>
                <a:lnTo>
                  <a:pt x="42608" y="21323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3816" y="178649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694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694"/>
                </a:lnTo>
                <a:lnTo>
                  <a:pt x="42608" y="21310"/>
                </a:lnTo>
                <a:lnTo>
                  <a:pt x="42608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3816" y="196611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07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3816" y="214572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20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20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3816" y="23253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20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20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3816" y="250497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08"/>
                </a:lnTo>
                <a:lnTo>
                  <a:pt x="22707" y="42608"/>
                </a:lnTo>
                <a:lnTo>
                  <a:pt x="42608" y="22707"/>
                </a:lnTo>
                <a:lnTo>
                  <a:pt x="42608" y="21297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3816" y="268154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07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5830" y="1144809"/>
            <a:ext cx="1159510" cy="163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52145">
              <a:lnSpc>
                <a:spcPct val="117200"/>
              </a:lnSpc>
              <a:spcBef>
                <a:spcPts val="105"/>
              </a:spcBef>
            </a:pPr>
            <a:r>
              <a:rPr sz="1000" spc="-10" dirty="0">
                <a:latin typeface="Verdana"/>
                <a:cs typeface="Verdana"/>
              </a:rPr>
              <a:t>Clothes </a:t>
            </a:r>
            <a:r>
              <a:rPr sz="1000" spc="-20" dirty="0">
                <a:latin typeface="Verdana"/>
                <a:cs typeface="Verdana"/>
              </a:rPr>
              <a:t>Shoes </a:t>
            </a:r>
            <a:r>
              <a:rPr sz="1000" spc="-10" dirty="0">
                <a:latin typeface="Verdana"/>
                <a:cs typeface="Verdana"/>
              </a:rPr>
              <a:t>Jewlery </a:t>
            </a:r>
            <a:r>
              <a:rPr sz="1000" spc="-20" dirty="0">
                <a:latin typeface="Verdana"/>
                <a:cs typeface="Verdana"/>
              </a:rPr>
              <a:t>cakes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</a:pPr>
            <a:r>
              <a:rPr sz="1000" dirty="0">
                <a:latin typeface="Verdana"/>
                <a:cs typeface="Verdana"/>
              </a:rPr>
              <a:t>Makeup</a:t>
            </a:r>
            <a:r>
              <a:rPr sz="1000" spc="9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Products Purses</a:t>
            </a:r>
            <a:endParaRPr sz="1000">
              <a:latin typeface="Verdana"/>
              <a:cs typeface="Verdana"/>
            </a:endParaRPr>
          </a:p>
          <a:p>
            <a:pPr marL="12700" marR="247650">
              <a:lnSpc>
                <a:spcPct val="116900"/>
              </a:lnSpc>
              <a:spcBef>
                <a:spcPts val="10"/>
              </a:spcBef>
            </a:pPr>
            <a:r>
              <a:rPr sz="1000" spc="-10" dirty="0">
                <a:latin typeface="Verdana"/>
                <a:cs typeface="Verdana"/>
              </a:rPr>
              <a:t>Watches </a:t>
            </a:r>
            <a:r>
              <a:rPr sz="1000" spc="10" dirty="0">
                <a:latin typeface="Verdana"/>
                <a:cs typeface="Verdana"/>
              </a:rPr>
              <a:t>Mehndi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Items </a:t>
            </a:r>
            <a:r>
              <a:rPr sz="1000" spc="-10" dirty="0">
                <a:latin typeface="Verdana"/>
                <a:cs typeface="Verdana"/>
              </a:rPr>
              <a:t>etc...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0"/>
            <a:ext cx="2563380" cy="328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184" y="112726"/>
            <a:ext cx="7461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latin typeface="Verdana"/>
                <a:cs typeface="Verdana"/>
              </a:rPr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295287" y="148075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694"/>
                </a:lnTo>
                <a:lnTo>
                  <a:pt x="19913" y="42621"/>
                </a:lnTo>
                <a:lnTo>
                  <a:pt x="22707" y="42621"/>
                </a:lnTo>
                <a:lnTo>
                  <a:pt x="42633" y="22694"/>
                </a:lnTo>
                <a:lnTo>
                  <a:pt x="42633" y="21310"/>
                </a:lnTo>
                <a:lnTo>
                  <a:pt x="42633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87" y="16603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694"/>
                </a:lnTo>
                <a:lnTo>
                  <a:pt x="19913" y="42621"/>
                </a:lnTo>
                <a:lnTo>
                  <a:pt x="22707" y="42621"/>
                </a:lnTo>
                <a:lnTo>
                  <a:pt x="42633" y="22694"/>
                </a:lnTo>
                <a:lnTo>
                  <a:pt x="42633" y="21310"/>
                </a:lnTo>
                <a:lnTo>
                  <a:pt x="42633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87" y="183998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33" y="22720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87" y="201960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33" y="22720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287" y="219618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08"/>
                </a:lnTo>
                <a:lnTo>
                  <a:pt x="22707" y="42608"/>
                </a:lnTo>
                <a:lnTo>
                  <a:pt x="42633" y="22707"/>
                </a:lnTo>
                <a:lnTo>
                  <a:pt x="42633" y="21310"/>
                </a:lnTo>
                <a:lnTo>
                  <a:pt x="42633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891" y="659457"/>
            <a:ext cx="5307965" cy="163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scope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quite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broad.“Elite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Planner”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could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publicly.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person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which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wants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organize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type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event,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hire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anytime.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00">
              <a:latin typeface="Verdana"/>
              <a:cs typeface="Verdana"/>
            </a:endParaRPr>
          </a:p>
          <a:p>
            <a:pPr marL="163195">
              <a:lnSpc>
                <a:spcPct val="100000"/>
              </a:lnSpc>
            </a:pPr>
            <a:r>
              <a:rPr sz="1000" spc="-10" dirty="0">
                <a:latin typeface="Verdana"/>
                <a:cs typeface="Verdana"/>
              </a:rPr>
              <a:t>Corporate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clients</a:t>
            </a:r>
            <a:endParaRPr sz="1000">
              <a:latin typeface="Verdana"/>
              <a:cs typeface="Verdana"/>
            </a:endParaRPr>
          </a:p>
          <a:p>
            <a:pPr marL="163195" marR="3556000">
              <a:lnSpc>
                <a:spcPct val="117200"/>
              </a:lnSpc>
              <a:spcBef>
                <a:spcPts val="10"/>
              </a:spcBef>
            </a:pPr>
            <a:r>
              <a:rPr sz="1000" dirty="0">
                <a:latin typeface="Verdana"/>
                <a:cs typeface="Verdana"/>
              </a:rPr>
              <a:t>Non-profit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organizations Social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clients </a:t>
            </a:r>
            <a:r>
              <a:rPr sz="1000" dirty="0">
                <a:latin typeface="Verdana"/>
                <a:cs typeface="Verdana"/>
              </a:rPr>
              <a:t>Government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agencies </a:t>
            </a:r>
            <a:r>
              <a:rPr sz="1000" dirty="0">
                <a:latin typeface="Verdana"/>
                <a:cs typeface="Verdana"/>
              </a:rPr>
              <a:t>Educational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institutions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246" y="1102687"/>
            <a:ext cx="2788670" cy="1522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30" y="820757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21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42"/>
                </a:lnTo>
                <a:lnTo>
                  <a:pt x="19466" y="36542"/>
                </a:lnTo>
                <a:lnTo>
                  <a:pt x="36528" y="19467"/>
                </a:lnTo>
                <a:lnTo>
                  <a:pt x="36528" y="18266"/>
                </a:lnTo>
                <a:lnTo>
                  <a:pt x="36528" y="17074"/>
                </a:lnTo>
                <a:lnTo>
                  <a:pt x="20645" y="121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430" y="1137380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62"/>
                </a:lnTo>
                <a:lnTo>
                  <a:pt x="0" y="19467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67"/>
                </a:lnTo>
                <a:lnTo>
                  <a:pt x="36528" y="18266"/>
                </a:lnTo>
                <a:lnTo>
                  <a:pt x="36528" y="17062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430" y="1767566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67"/>
                </a:lnTo>
                <a:lnTo>
                  <a:pt x="36528" y="18263"/>
                </a:lnTo>
                <a:lnTo>
                  <a:pt x="36528" y="17074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430" y="2084189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06"/>
                </a:lnTo>
                <a:lnTo>
                  <a:pt x="0" y="17062"/>
                </a:lnTo>
                <a:lnTo>
                  <a:pt x="0" y="19455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55"/>
                </a:lnTo>
                <a:lnTo>
                  <a:pt x="36528" y="18263"/>
                </a:lnTo>
                <a:lnTo>
                  <a:pt x="36528" y="17062"/>
                </a:lnTo>
                <a:lnTo>
                  <a:pt x="20645" y="106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430" y="2239448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1"/>
                </a:lnTo>
                <a:lnTo>
                  <a:pt x="0" y="19464"/>
                </a:lnTo>
                <a:lnTo>
                  <a:pt x="17061" y="36527"/>
                </a:lnTo>
                <a:lnTo>
                  <a:pt x="19466" y="36527"/>
                </a:lnTo>
                <a:lnTo>
                  <a:pt x="36528" y="19464"/>
                </a:lnTo>
                <a:lnTo>
                  <a:pt x="36528" y="18263"/>
                </a:lnTo>
                <a:lnTo>
                  <a:pt x="36528" y="17071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430" y="2397752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39"/>
                </a:lnTo>
                <a:lnTo>
                  <a:pt x="19466" y="36539"/>
                </a:lnTo>
                <a:lnTo>
                  <a:pt x="36528" y="19467"/>
                </a:lnTo>
                <a:lnTo>
                  <a:pt x="36528" y="18275"/>
                </a:lnTo>
                <a:lnTo>
                  <a:pt x="36528" y="17074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430" y="2714376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61"/>
                </a:lnTo>
                <a:lnTo>
                  <a:pt x="0" y="19466"/>
                </a:lnTo>
                <a:lnTo>
                  <a:pt x="17061" y="36528"/>
                </a:lnTo>
                <a:lnTo>
                  <a:pt x="19466" y="36528"/>
                </a:lnTo>
                <a:lnTo>
                  <a:pt x="36528" y="19466"/>
                </a:lnTo>
                <a:lnTo>
                  <a:pt x="36528" y="18264"/>
                </a:lnTo>
                <a:lnTo>
                  <a:pt x="36528" y="17061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430" y="820757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21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42"/>
                </a:lnTo>
                <a:lnTo>
                  <a:pt x="19466" y="36542"/>
                </a:lnTo>
                <a:lnTo>
                  <a:pt x="36528" y="19467"/>
                </a:lnTo>
                <a:lnTo>
                  <a:pt x="36528" y="18266"/>
                </a:lnTo>
                <a:lnTo>
                  <a:pt x="36528" y="17074"/>
                </a:lnTo>
                <a:lnTo>
                  <a:pt x="20645" y="121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8578" y="762294"/>
            <a:ext cx="2654300" cy="23853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2200"/>
              </a:lnSpc>
              <a:spcBef>
                <a:spcPts val="90"/>
              </a:spcBef>
            </a:pPr>
            <a:r>
              <a:rPr sz="850" spc="45" dirty="0">
                <a:latin typeface="Verdana"/>
                <a:cs typeface="Verdana"/>
              </a:rPr>
              <a:t>Welcome</a:t>
            </a:r>
            <a:r>
              <a:rPr sz="850" spc="13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to</a:t>
            </a:r>
            <a:r>
              <a:rPr sz="850" spc="13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the</a:t>
            </a:r>
            <a:r>
              <a:rPr sz="850" spc="14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world</a:t>
            </a:r>
            <a:r>
              <a:rPr sz="850" spc="13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of</a:t>
            </a:r>
            <a:r>
              <a:rPr sz="850" spc="13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Elite</a:t>
            </a:r>
            <a:r>
              <a:rPr sz="850" spc="14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Event</a:t>
            </a:r>
            <a:r>
              <a:rPr sz="850" spc="13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Planner, </a:t>
            </a:r>
            <a:r>
              <a:rPr sz="850" dirty="0">
                <a:latin typeface="Verdana"/>
                <a:cs typeface="Verdana"/>
              </a:rPr>
              <a:t>where</a:t>
            </a:r>
            <a:r>
              <a:rPr sz="850" spc="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creativity</a:t>
            </a:r>
            <a:r>
              <a:rPr sz="850" spc="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meets</a:t>
            </a:r>
            <a:r>
              <a:rPr sz="850" spc="5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precision.</a:t>
            </a:r>
            <a:endParaRPr sz="850" dirty="0">
              <a:latin typeface="Verdana"/>
              <a:cs typeface="Verdana"/>
            </a:endParaRPr>
          </a:p>
          <a:p>
            <a:pPr marL="12700" marR="5080" algn="just">
              <a:lnSpc>
                <a:spcPct val="121400"/>
              </a:lnSpc>
              <a:spcBef>
                <a:spcPts val="10"/>
              </a:spcBef>
            </a:pPr>
            <a:r>
              <a:rPr sz="850" dirty="0">
                <a:latin typeface="Verdana"/>
                <a:cs typeface="Verdana"/>
              </a:rPr>
              <a:t>In</a:t>
            </a:r>
            <a:r>
              <a:rPr sz="850" spc="32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this</a:t>
            </a:r>
            <a:r>
              <a:rPr sz="850" spc="32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presentation,</a:t>
            </a:r>
            <a:r>
              <a:rPr sz="850" spc="32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we</a:t>
            </a:r>
            <a:r>
              <a:rPr sz="850" spc="32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will</a:t>
            </a:r>
            <a:r>
              <a:rPr sz="850" spc="32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unveil</a:t>
            </a:r>
            <a:r>
              <a:rPr sz="850" spc="32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the</a:t>
            </a:r>
            <a:r>
              <a:rPr sz="850" spc="325" dirty="0">
                <a:latin typeface="Verdana"/>
                <a:cs typeface="Verdana"/>
              </a:rPr>
              <a:t> </a:t>
            </a:r>
            <a:r>
              <a:rPr sz="850" spc="-25" dirty="0">
                <a:latin typeface="Verdana"/>
                <a:cs typeface="Verdana"/>
              </a:rPr>
              <a:t>key </a:t>
            </a:r>
            <a:r>
              <a:rPr sz="850" dirty="0">
                <a:latin typeface="Verdana"/>
                <a:cs typeface="Verdana"/>
              </a:rPr>
              <a:t>features</a:t>
            </a:r>
            <a:r>
              <a:rPr sz="850" spc="160" dirty="0">
                <a:latin typeface="Verdana"/>
                <a:cs typeface="Verdana"/>
              </a:rPr>
              <a:t>  </a:t>
            </a:r>
            <a:r>
              <a:rPr sz="850" dirty="0">
                <a:latin typeface="Verdana"/>
                <a:cs typeface="Verdana"/>
              </a:rPr>
              <a:t>and</a:t>
            </a:r>
            <a:r>
              <a:rPr sz="850" spc="160" dirty="0">
                <a:latin typeface="Verdana"/>
                <a:cs typeface="Verdana"/>
              </a:rPr>
              <a:t>  </a:t>
            </a:r>
            <a:r>
              <a:rPr sz="850" dirty="0">
                <a:latin typeface="Verdana"/>
                <a:cs typeface="Verdana"/>
              </a:rPr>
              <a:t>benefits</a:t>
            </a:r>
            <a:r>
              <a:rPr sz="850" spc="160" dirty="0">
                <a:latin typeface="Verdana"/>
                <a:cs typeface="Verdana"/>
              </a:rPr>
              <a:t>  </a:t>
            </a:r>
            <a:r>
              <a:rPr sz="850" dirty="0">
                <a:latin typeface="Verdana"/>
                <a:cs typeface="Verdana"/>
              </a:rPr>
              <a:t>of</a:t>
            </a:r>
            <a:r>
              <a:rPr sz="850" spc="160" dirty="0">
                <a:latin typeface="Verdana"/>
                <a:cs typeface="Verdana"/>
              </a:rPr>
              <a:t>  </a:t>
            </a:r>
            <a:r>
              <a:rPr sz="850" dirty="0">
                <a:latin typeface="Verdana"/>
                <a:cs typeface="Verdana"/>
              </a:rPr>
              <a:t>the</a:t>
            </a:r>
            <a:r>
              <a:rPr sz="850" spc="165" dirty="0">
                <a:latin typeface="Verdana"/>
                <a:cs typeface="Verdana"/>
              </a:rPr>
              <a:t>  </a:t>
            </a:r>
            <a:r>
              <a:rPr sz="850" dirty="0">
                <a:latin typeface="Verdana"/>
                <a:cs typeface="Verdana"/>
              </a:rPr>
              <a:t>Elite</a:t>
            </a:r>
            <a:r>
              <a:rPr sz="850" spc="160" dirty="0">
                <a:latin typeface="Verdana"/>
                <a:cs typeface="Verdana"/>
              </a:rPr>
              <a:t>  </a:t>
            </a:r>
            <a:r>
              <a:rPr sz="850" spc="-10" dirty="0">
                <a:latin typeface="Verdana"/>
                <a:cs typeface="Verdana"/>
              </a:rPr>
              <a:t>Event </a:t>
            </a:r>
            <a:r>
              <a:rPr sz="850" dirty="0">
                <a:latin typeface="Verdana"/>
                <a:cs typeface="Verdana"/>
              </a:rPr>
              <a:t>Planner</a:t>
            </a:r>
            <a:r>
              <a:rPr sz="850" spc="27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website,</a:t>
            </a:r>
            <a:r>
              <a:rPr sz="850" spc="28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designed</a:t>
            </a:r>
            <a:r>
              <a:rPr sz="850" spc="27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to</a:t>
            </a:r>
            <a:r>
              <a:rPr sz="850" spc="28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streamline</a:t>
            </a:r>
            <a:r>
              <a:rPr sz="850" spc="280" dirty="0">
                <a:latin typeface="Verdana"/>
                <a:cs typeface="Verdana"/>
              </a:rPr>
              <a:t> </a:t>
            </a:r>
            <a:r>
              <a:rPr sz="850" spc="-25" dirty="0">
                <a:latin typeface="Verdana"/>
                <a:cs typeface="Verdana"/>
              </a:rPr>
              <a:t>and </a:t>
            </a:r>
            <a:r>
              <a:rPr sz="850" spc="20" dirty="0">
                <a:latin typeface="Verdana"/>
                <a:cs typeface="Verdana"/>
              </a:rPr>
              <a:t>enhance</a:t>
            </a:r>
            <a:r>
              <a:rPr sz="850" spc="1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your</a:t>
            </a:r>
            <a:r>
              <a:rPr sz="850" spc="1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event</a:t>
            </a:r>
            <a:r>
              <a:rPr sz="850" spc="15" dirty="0">
                <a:latin typeface="Verdana"/>
                <a:cs typeface="Verdana"/>
              </a:rPr>
              <a:t> </a:t>
            </a:r>
            <a:r>
              <a:rPr sz="850" spc="20" dirty="0">
                <a:latin typeface="Verdana"/>
                <a:cs typeface="Verdana"/>
              </a:rPr>
              <a:t>planning</a:t>
            </a:r>
            <a:r>
              <a:rPr sz="850" spc="1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experience.</a:t>
            </a:r>
            <a:endParaRPr sz="850" dirty="0">
              <a:latin typeface="Verdana"/>
              <a:cs typeface="Verdana"/>
            </a:endParaRPr>
          </a:p>
          <a:p>
            <a:pPr marL="12700" marR="5080" algn="just">
              <a:lnSpc>
                <a:spcPct val="122200"/>
              </a:lnSpc>
            </a:pPr>
            <a:r>
              <a:rPr sz="850" spc="55" dirty="0">
                <a:latin typeface="Verdana"/>
                <a:cs typeface="Verdana"/>
              </a:rPr>
              <a:t>We</a:t>
            </a:r>
            <a:r>
              <a:rPr sz="850" spc="90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will</a:t>
            </a:r>
            <a:r>
              <a:rPr sz="850" spc="90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discuss</a:t>
            </a:r>
            <a:r>
              <a:rPr sz="850" spc="9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about</a:t>
            </a:r>
            <a:r>
              <a:rPr sz="850" spc="90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problem</a:t>
            </a:r>
            <a:r>
              <a:rPr sz="850" spc="90" dirty="0">
                <a:latin typeface="Verdana"/>
                <a:cs typeface="Verdana"/>
              </a:rPr>
              <a:t> </a:t>
            </a:r>
            <a:r>
              <a:rPr sz="850" spc="10" dirty="0" smtClean="0">
                <a:latin typeface="Verdana"/>
                <a:cs typeface="Verdana"/>
              </a:rPr>
              <a:t>statement</a:t>
            </a:r>
            <a:r>
              <a:rPr lang="en-US" sz="850" spc="10" dirty="0" smtClean="0">
                <a:latin typeface="Verdana"/>
                <a:cs typeface="Verdana"/>
              </a:rPr>
              <a:t>,</a:t>
            </a:r>
            <a:r>
              <a:rPr sz="850" spc="95" dirty="0" smtClean="0">
                <a:latin typeface="Verdana"/>
                <a:cs typeface="Verdana"/>
              </a:rPr>
              <a:t> </a:t>
            </a:r>
            <a:r>
              <a:rPr sz="850" spc="-25" dirty="0" smtClean="0">
                <a:latin typeface="Verdana"/>
                <a:cs typeface="Verdana"/>
              </a:rPr>
              <a:t> </a:t>
            </a:r>
            <a:r>
              <a:rPr sz="850" spc="-10" dirty="0" smtClean="0">
                <a:latin typeface="Verdana"/>
                <a:cs typeface="Verdana"/>
              </a:rPr>
              <a:t>abstract</a:t>
            </a:r>
            <a:r>
              <a:rPr lang="en-US" sz="850" spc="-10" dirty="0" smtClean="0">
                <a:latin typeface="Verdana"/>
                <a:cs typeface="Verdana"/>
              </a:rPr>
              <a:t> and modifications </a:t>
            </a:r>
            <a:r>
              <a:rPr sz="850" spc="-10" dirty="0" smtClean="0">
                <a:latin typeface="Verdana"/>
                <a:cs typeface="Verdana"/>
              </a:rPr>
              <a:t>.</a:t>
            </a:r>
            <a:endParaRPr sz="850" dirty="0">
              <a:latin typeface="Verdana"/>
              <a:cs typeface="Verdana"/>
            </a:endParaRPr>
          </a:p>
          <a:p>
            <a:pPr marL="12700" marR="589915">
              <a:lnSpc>
                <a:spcPct val="119900"/>
              </a:lnSpc>
              <a:spcBef>
                <a:spcPts val="25"/>
              </a:spcBef>
            </a:pPr>
            <a:r>
              <a:rPr sz="850" spc="45" dirty="0">
                <a:latin typeface="Verdana"/>
                <a:cs typeface="Verdana"/>
              </a:rPr>
              <a:t>Handling</a:t>
            </a:r>
            <a:r>
              <a:rPr sz="850" spc="-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different types of</a:t>
            </a:r>
            <a:r>
              <a:rPr sz="850" spc="-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Events. </a:t>
            </a:r>
            <a:r>
              <a:rPr sz="850" spc="10" dirty="0">
                <a:latin typeface="Verdana"/>
                <a:cs typeface="Verdana"/>
              </a:rPr>
              <a:t>Providing</a:t>
            </a:r>
            <a:r>
              <a:rPr sz="850" spc="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different types</a:t>
            </a:r>
            <a:r>
              <a:rPr sz="850" spc="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of </a:t>
            </a:r>
            <a:r>
              <a:rPr sz="850" spc="-10" dirty="0">
                <a:latin typeface="Verdana"/>
                <a:cs typeface="Verdana"/>
              </a:rPr>
              <a:t>Services.</a:t>
            </a:r>
            <a:endParaRPr sz="850" dirty="0">
              <a:latin typeface="Verdana"/>
              <a:cs typeface="Verdana"/>
            </a:endParaRPr>
          </a:p>
          <a:p>
            <a:pPr marL="12700" marR="5080">
              <a:lnSpc>
                <a:spcPct val="122200"/>
              </a:lnSpc>
            </a:pPr>
            <a:r>
              <a:rPr sz="850" dirty="0">
                <a:latin typeface="Verdana"/>
                <a:cs typeface="Verdana"/>
              </a:rPr>
              <a:t>Inclusion</a:t>
            </a:r>
            <a:r>
              <a:rPr sz="850" spc="34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of</a:t>
            </a:r>
            <a:r>
              <a:rPr sz="850" spc="3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accessories</a:t>
            </a:r>
            <a:r>
              <a:rPr sz="850" spc="3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for</a:t>
            </a:r>
            <a:r>
              <a:rPr sz="850" spc="3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both</a:t>
            </a:r>
            <a:r>
              <a:rPr sz="850" spc="3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bridal</a:t>
            </a:r>
            <a:r>
              <a:rPr sz="850" spc="350" dirty="0">
                <a:latin typeface="Verdana"/>
                <a:cs typeface="Verdana"/>
              </a:rPr>
              <a:t> </a:t>
            </a:r>
            <a:r>
              <a:rPr sz="850" spc="-25" dirty="0">
                <a:latin typeface="Verdana"/>
                <a:cs typeface="Verdana"/>
              </a:rPr>
              <a:t>and </a:t>
            </a:r>
            <a:r>
              <a:rPr sz="850" spc="-10" dirty="0">
                <a:latin typeface="Verdana"/>
                <a:cs typeface="Verdana"/>
              </a:rPr>
              <a:t>groom.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50" spc="-10" dirty="0" smtClean="0">
                <a:latin typeface="Verdana"/>
                <a:cs typeface="Verdana"/>
              </a:rPr>
              <a:t>Scope and Architecture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50" spc="-10" dirty="0" smtClean="0">
                <a:latin typeface="Verdana"/>
                <a:cs typeface="Verdana"/>
              </a:rPr>
              <a:t>Others features of website.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endParaRPr sz="85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9430" y="1137380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62"/>
                </a:lnTo>
                <a:lnTo>
                  <a:pt x="0" y="19467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67"/>
                </a:lnTo>
                <a:lnTo>
                  <a:pt x="36528" y="18266"/>
                </a:lnTo>
                <a:lnTo>
                  <a:pt x="36528" y="17062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430" y="1767566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67"/>
                </a:lnTo>
                <a:lnTo>
                  <a:pt x="36528" y="18263"/>
                </a:lnTo>
                <a:lnTo>
                  <a:pt x="36528" y="17074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430" y="2084189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06"/>
                </a:lnTo>
                <a:lnTo>
                  <a:pt x="0" y="17062"/>
                </a:lnTo>
                <a:lnTo>
                  <a:pt x="0" y="19455"/>
                </a:lnTo>
                <a:lnTo>
                  <a:pt x="17061" y="36530"/>
                </a:lnTo>
                <a:lnTo>
                  <a:pt x="19466" y="36530"/>
                </a:lnTo>
                <a:lnTo>
                  <a:pt x="36528" y="19455"/>
                </a:lnTo>
                <a:lnTo>
                  <a:pt x="36528" y="18263"/>
                </a:lnTo>
                <a:lnTo>
                  <a:pt x="36528" y="17062"/>
                </a:lnTo>
                <a:lnTo>
                  <a:pt x="20645" y="106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430" y="2239448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1"/>
                </a:lnTo>
                <a:lnTo>
                  <a:pt x="0" y="19464"/>
                </a:lnTo>
                <a:lnTo>
                  <a:pt x="17061" y="36527"/>
                </a:lnTo>
                <a:lnTo>
                  <a:pt x="19466" y="36527"/>
                </a:lnTo>
                <a:lnTo>
                  <a:pt x="36528" y="19464"/>
                </a:lnTo>
                <a:lnTo>
                  <a:pt x="36528" y="18263"/>
                </a:lnTo>
                <a:lnTo>
                  <a:pt x="36528" y="17071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430" y="2397752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74"/>
                </a:lnTo>
                <a:lnTo>
                  <a:pt x="0" y="19467"/>
                </a:lnTo>
                <a:lnTo>
                  <a:pt x="17061" y="36539"/>
                </a:lnTo>
                <a:lnTo>
                  <a:pt x="19466" y="36539"/>
                </a:lnTo>
                <a:lnTo>
                  <a:pt x="36528" y="19467"/>
                </a:lnTo>
                <a:lnTo>
                  <a:pt x="36528" y="18275"/>
                </a:lnTo>
                <a:lnTo>
                  <a:pt x="36528" y="17074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430" y="2714376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61"/>
                </a:lnTo>
                <a:lnTo>
                  <a:pt x="0" y="19466"/>
                </a:lnTo>
                <a:lnTo>
                  <a:pt x="17061" y="36528"/>
                </a:lnTo>
                <a:lnTo>
                  <a:pt x="19466" y="36528"/>
                </a:lnTo>
                <a:lnTo>
                  <a:pt x="36528" y="19466"/>
                </a:lnTo>
                <a:lnTo>
                  <a:pt x="36528" y="18264"/>
                </a:lnTo>
                <a:lnTo>
                  <a:pt x="36528" y="17061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142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Introduction</a:t>
            </a: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745" y="8"/>
            <a:ext cx="2829997" cy="3287938"/>
          </a:xfrm>
          <a:prstGeom prst="rect">
            <a:avLst/>
          </a:prstGeom>
        </p:spPr>
      </p:pic>
      <p:sp>
        <p:nvSpPr>
          <p:cNvPr id="19" name="object 16"/>
          <p:cNvSpPr/>
          <p:nvPr/>
        </p:nvSpPr>
        <p:spPr>
          <a:xfrm>
            <a:off x="203443" y="2867025"/>
            <a:ext cx="50561" cy="45719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9466" y="0"/>
                </a:moveTo>
                <a:lnTo>
                  <a:pt x="17061" y="0"/>
                </a:lnTo>
                <a:lnTo>
                  <a:pt x="15870" y="118"/>
                </a:lnTo>
                <a:lnTo>
                  <a:pt x="0" y="17061"/>
                </a:lnTo>
                <a:lnTo>
                  <a:pt x="0" y="19466"/>
                </a:lnTo>
                <a:lnTo>
                  <a:pt x="17061" y="36528"/>
                </a:lnTo>
                <a:lnTo>
                  <a:pt x="19466" y="36528"/>
                </a:lnTo>
                <a:lnTo>
                  <a:pt x="36528" y="19466"/>
                </a:lnTo>
                <a:lnTo>
                  <a:pt x="36528" y="18264"/>
                </a:lnTo>
                <a:lnTo>
                  <a:pt x="36528" y="17061"/>
                </a:lnTo>
                <a:lnTo>
                  <a:pt x="20645" y="118"/>
                </a:lnTo>
                <a:lnTo>
                  <a:pt x="19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894" y="185842"/>
            <a:ext cx="155795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70" dirty="0" smtClean="0">
                <a:latin typeface="Verdana"/>
                <a:cs typeface="Verdana"/>
              </a:rPr>
              <a:t>Architecture</a:t>
            </a:r>
            <a:endParaRPr spc="-70" dirty="0"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475024"/>
            <a:ext cx="5518150" cy="27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372" y="235116"/>
            <a:ext cx="22218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latin typeface="Verdana"/>
                <a:cs typeface="Verdana"/>
              </a:rPr>
              <a:t>Languages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295" dirty="0">
                <a:latin typeface="Verdana"/>
                <a:cs typeface="Verdana"/>
              </a:rPr>
              <a:t>&amp;</a:t>
            </a:r>
            <a:r>
              <a:rPr spc="-100" dirty="0">
                <a:latin typeface="Verdana"/>
                <a:cs typeface="Verdana"/>
              </a:rPr>
              <a:t> Tools</a:t>
            </a:r>
          </a:p>
        </p:txBody>
      </p:sp>
      <p:sp>
        <p:nvSpPr>
          <p:cNvPr id="3" name="object 3"/>
          <p:cNvSpPr/>
          <p:nvPr/>
        </p:nvSpPr>
        <p:spPr>
          <a:xfrm>
            <a:off x="444461" y="134056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33" y="22707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461" y="152322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33" y="22707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461" y="170588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33" y="22707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461" y="188855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00"/>
                </a:moveTo>
                <a:lnTo>
                  <a:pt x="22720" y="0"/>
                </a:lnTo>
                <a:lnTo>
                  <a:pt x="19926" y="0"/>
                </a:lnTo>
                <a:lnTo>
                  <a:pt x="0" y="19900"/>
                </a:lnTo>
                <a:lnTo>
                  <a:pt x="0" y="22707"/>
                </a:lnTo>
                <a:lnTo>
                  <a:pt x="19926" y="42621"/>
                </a:lnTo>
                <a:lnTo>
                  <a:pt x="22720" y="42621"/>
                </a:lnTo>
                <a:lnTo>
                  <a:pt x="42633" y="22707"/>
                </a:lnTo>
                <a:lnTo>
                  <a:pt x="42633" y="21310"/>
                </a:lnTo>
                <a:lnTo>
                  <a:pt x="42633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461" y="206816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33" y="19913"/>
                </a:moveTo>
                <a:lnTo>
                  <a:pt x="22720" y="0"/>
                </a:lnTo>
                <a:lnTo>
                  <a:pt x="19926" y="0"/>
                </a:lnTo>
                <a:lnTo>
                  <a:pt x="0" y="19913"/>
                </a:lnTo>
                <a:lnTo>
                  <a:pt x="0" y="22720"/>
                </a:lnTo>
                <a:lnTo>
                  <a:pt x="19926" y="42621"/>
                </a:lnTo>
                <a:lnTo>
                  <a:pt x="22720" y="42621"/>
                </a:lnTo>
                <a:lnTo>
                  <a:pt x="42633" y="22720"/>
                </a:lnTo>
                <a:lnTo>
                  <a:pt x="42633" y="21310"/>
                </a:lnTo>
                <a:lnTo>
                  <a:pt x="42633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0016" y="1049461"/>
            <a:ext cx="2356485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5080" indent="-154305">
              <a:lnSpc>
                <a:spcPct val="119900"/>
              </a:lnSpc>
              <a:spcBef>
                <a:spcPts val="95"/>
              </a:spcBef>
            </a:pPr>
            <a:r>
              <a:rPr sz="1000" spc="10" dirty="0">
                <a:latin typeface="Verdana"/>
                <a:cs typeface="Verdana"/>
              </a:rPr>
              <a:t>Frontend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and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Backend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Languages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-105" dirty="0">
                <a:latin typeface="Verdana"/>
                <a:cs typeface="Verdana"/>
              </a:rPr>
              <a:t>: </a:t>
            </a:r>
            <a:r>
              <a:rPr sz="1000" dirty="0">
                <a:latin typeface="Verdana"/>
                <a:cs typeface="Verdana"/>
              </a:rPr>
              <a:t>Html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CSS</a:t>
            </a:r>
            <a:endParaRPr sz="1000">
              <a:latin typeface="Verdana"/>
              <a:cs typeface="Verdana"/>
            </a:endParaRPr>
          </a:p>
          <a:p>
            <a:pPr marL="166370" marR="1515110" algn="just">
              <a:lnSpc>
                <a:spcPct val="119900"/>
              </a:lnSpc>
            </a:pPr>
            <a:r>
              <a:rPr sz="1000" spc="-10" dirty="0">
                <a:latin typeface="Verdana"/>
                <a:cs typeface="Verdana"/>
              </a:rPr>
              <a:t>JavaScript Bootstrap </a:t>
            </a:r>
            <a:r>
              <a:rPr sz="1000" spc="55" dirty="0">
                <a:latin typeface="Verdana"/>
                <a:cs typeface="Verdana"/>
              </a:rPr>
              <a:t>Php</a:t>
            </a:r>
            <a:endParaRPr sz="1000">
              <a:latin typeface="Verdana"/>
              <a:cs typeface="Verdana"/>
            </a:endParaRPr>
          </a:p>
          <a:p>
            <a:pPr marL="166370" algn="just">
              <a:lnSpc>
                <a:spcPct val="100000"/>
              </a:lnSpc>
              <a:spcBef>
                <a:spcPts val="210"/>
              </a:spcBef>
            </a:pPr>
            <a:r>
              <a:rPr sz="1000" dirty="0">
                <a:latin typeface="Verdana"/>
                <a:cs typeface="Verdana"/>
              </a:rPr>
              <a:t>My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1522" y="134075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33"/>
                </a:lnTo>
                <a:lnTo>
                  <a:pt x="22707" y="42633"/>
                </a:lnTo>
                <a:lnTo>
                  <a:pt x="42608" y="22707"/>
                </a:lnTo>
                <a:lnTo>
                  <a:pt x="42608" y="21323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1522" y="152342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694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694"/>
                </a:lnTo>
                <a:lnTo>
                  <a:pt x="42608" y="21310"/>
                </a:lnTo>
                <a:lnTo>
                  <a:pt x="42608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1522" y="170609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694"/>
                </a:lnTo>
                <a:lnTo>
                  <a:pt x="19900" y="42608"/>
                </a:lnTo>
                <a:lnTo>
                  <a:pt x="22707" y="42608"/>
                </a:lnTo>
                <a:lnTo>
                  <a:pt x="42608" y="22694"/>
                </a:lnTo>
                <a:lnTo>
                  <a:pt x="42608" y="21297"/>
                </a:lnTo>
                <a:lnTo>
                  <a:pt x="42608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4570" y="18887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20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20"/>
                </a:lnTo>
                <a:lnTo>
                  <a:pt x="42608" y="21310"/>
                </a:lnTo>
                <a:lnTo>
                  <a:pt x="42608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4570" y="20683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707"/>
                </a:lnTo>
                <a:lnTo>
                  <a:pt x="19900" y="42608"/>
                </a:lnTo>
                <a:lnTo>
                  <a:pt x="22707" y="42608"/>
                </a:lnTo>
                <a:lnTo>
                  <a:pt x="42608" y="22707"/>
                </a:lnTo>
                <a:lnTo>
                  <a:pt x="42608" y="21297"/>
                </a:lnTo>
                <a:lnTo>
                  <a:pt x="42608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570" y="225102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08" y="19926"/>
                </a:moveTo>
                <a:lnTo>
                  <a:pt x="22707" y="0"/>
                </a:lnTo>
                <a:lnTo>
                  <a:pt x="19900" y="0"/>
                </a:lnTo>
                <a:lnTo>
                  <a:pt x="0" y="19926"/>
                </a:lnTo>
                <a:lnTo>
                  <a:pt x="0" y="22720"/>
                </a:lnTo>
                <a:lnTo>
                  <a:pt x="19900" y="42621"/>
                </a:lnTo>
                <a:lnTo>
                  <a:pt x="22707" y="42621"/>
                </a:lnTo>
                <a:lnTo>
                  <a:pt x="42608" y="22720"/>
                </a:lnTo>
                <a:lnTo>
                  <a:pt x="42608" y="21310"/>
                </a:lnTo>
                <a:lnTo>
                  <a:pt x="42608" y="19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77072" y="1052005"/>
            <a:ext cx="1360805" cy="12992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dirty="0">
                <a:latin typeface="Verdana"/>
                <a:cs typeface="Verdana"/>
              </a:rPr>
              <a:t>Here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Tools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list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:</a:t>
            </a:r>
            <a:endParaRPr sz="1000" dirty="0">
              <a:latin typeface="Verdana"/>
              <a:cs typeface="Verdana"/>
            </a:endParaRPr>
          </a:p>
          <a:p>
            <a:pPr marL="166370">
              <a:lnSpc>
                <a:spcPct val="100000"/>
              </a:lnSpc>
              <a:spcBef>
                <a:spcPts val="235"/>
              </a:spcBef>
            </a:pPr>
            <a:r>
              <a:rPr sz="1000" spc="-35" dirty="0">
                <a:latin typeface="Verdana"/>
                <a:cs typeface="Verdana"/>
              </a:rPr>
              <a:t>VS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Code</a:t>
            </a:r>
            <a:endParaRPr sz="1000" dirty="0">
              <a:latin typeface="Verdana"/>
              <a:cs typeface="Verdana"/>
            </a:endParaRPr>
          </a:p>
          <a:p>
            <a:pPr marL="166370" marR="5080">
              <a:lnSpc>
                <a:spcPct val="119200"/>
              </a:lnSpc>
              <a:spcBef>
                <a:spcPts val="10"/>
              </a:spcBef>
            </a:pPr>
            <a:r>
              <a:rPr sz="1000" dirty="0">
                <a:latin typeface="Verdana"/>
                <a:cs typeface="Verdana"/>
              </a:rPr>
              <a:t>Adobe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Photoshop </a:t>
            </a:r>
            <a:r>
              <a:rPr sz="1000" dirty="0">
                <a:latin typeface="Verdana"/>
                <a:cs typeface="Verdana"/>
              </a:rPr>
              <a:t>MS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Project</a:t>
            </a:r>
            <a:r>
              <a:rPr sz="1000" spc="500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XAMPP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 StarUML</a:t>
            </a:r>
            <a:endParaRPr sz="1000" dirty="0">
              <a:latin typeface="Verdana"/>
              <a:cs typeface="Verdana"/>
            </a:endParaRPr>
          </a:p>
          <a:p>
            <a:pPr marL="169545">
              <a:lnSpc>
                <a:spcPct val="100000"/>
              </a:lnSpc>
              <a:spcBef>
                <a:spcPts val="240"/>
              </a:spcBef>
            </a:pPr>
            <a:r>
              <a:rPr sz="1000" spc="-10" dirty="0">
                <a:latin typeface="Verdana"/>
                <a:cs typeface="Verdana"/>
              </a:rPr>
              <a:t>Canva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575" y="2319827"/>
            <a:ext cx="1452170" cy="9681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" y="0"/>
            <a:ext cx="1452178" cy="983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80" y="201632"/>
            <a:ext cx="225552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4525" marR="5080" indent="-632460">
              <a:lnSpc>
                <a:spcPct val="116500"/>
              </a:lnSpc>
              <a:spcBef>
                <a:spcPts val="100"/>
              </a:spcBef>
            </a:pPr>
            <a:r>
              <a:rPr spc="-90" dirty="0">
                <a:latin typeface="Verdana"/>
                <a:cs typeface="Verdana"/>
              </a:rPr>
              <a:t>Others </a:t>
            </a:r>
            <a:r>
              <a:rPr spc="-110" dirty="0">
                <a:latin typeface="Verdana"/>
                <a:cs typeface="Verdana"/>
              </a:rPr>
              <a:t>Features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 </a:t>
            </a:r>
            <a:r>
              <a:rPr spc="-10" dirty="0">
                <a:latin typeface="Verdana"/>
                <a:cs typeface="Verdana"/>
              </a:rPr>
              <a:t>Website</a:t>
            </a:r>
          </a:p>
        </p:txBody>
      </p:sp>
      <p:sp>
        <p:nvSpPr>
          <p:cNvPr id="3" name="object 3"/>
          <p:cNvSpPr/>
          <p:nvPr/>
        </p:nvSpPr>
        <p:spPr>
          <a:xfrm>
            <a:off x="505358" y="128017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358" y="146283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358" y="164550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358" y="182816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358" y="201082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00" y="0"/>
                </a:lnTo>
                <a:lnTo>
                  <a:pt x="0" y="19900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358" y="21904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00" y="0"/>
                </a:lnTo>
                <a:lnTo>
                  <a:pt x="0" y="19913"/>
                </a:lnTo>
                <a:lnTo>
                  <a:pt x="0" y="22707"/>
                </a:lnTo>
                <a:lnTo>
                  <a:pt x="19900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793" y="1171732"/>
            <a:ext cx="1633220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Carrier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oppourtunities </a:t>
            </a:r>
            <a:r>
              <a:rPr sz="1000" dirty="0">
                <a:latin typeface="Verdana"/>
                <a:cs typeface="Verdana"/>
              </a:rPr>
              <a:t>Team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Members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Portfolio Blogs</a:t>
            </a:r>
            <a:endParaRPr sz="1000" dirty="0">
              <a:latin typeface="Verdana"/>
              <a:cs typeface="Verdana"/>
            </a:endParaRPr>
          </a:p>
          <a:p>
            <a:pPr marL="12700" marR="795655">
              <a:lnSpc>
                <a:spcPct val="118900"/>
              </a:lnSpc>
              <a:spcBef>
                <a:spcPts val="10"/>
              </a:spcBef>
            </a:pPr>
            <a:r>
              <a:rPr sz="1000" spc="-10" dirty="0">
                <a:latin typeface="Verdana"/>
                <a:cs typeface="Verdana"/>
              </a:rPr>
              <a:t>Gallery Testimonials </a:t>
            </a:r>
            <a:r>
              <a:rPr sz="1000" dirty="0">
                <a:latin typeface="Verdana"/>
                <a:cs typeface="Verdana"/>
              </a:rPr>
              <a:t>Contact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Us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944" y="8"/>
            <a:ext cx="2797789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spc="-10" dirty="0">
                <a:latin typeface="Verdana"/>
                <a:cs typeface="Verdana"/>
              </a:rPr>
              <a:t>Blogs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9" t="15198"/>
          <a:stretch/>
        </p:blipFill>
        <p:spPr>
          <a:xfrm>
            <a:off x="182959" y="733425"/>
            <a:ext cx="5488780" cy="22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8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spc="-10" dirty="0">
                <a:latin typeface="Verdana"/>
                <a:cs typeface="Verdana"/>
              </a:rPr>
              <a:t>Testimonials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0" r="3873" b="13153"/>
          <a:stretch/>
        </p:blipFill>
        <p:spPr>
          <a:xfrm>
            <a:off x="423191" y="581025"/>
            <a:ext cx="5029200" cy="24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spc="-10">
                <a:latin typeface="Verdana"/>
                <a:cs typeface="Verdana"/>
              </a:rPr>
              <a:t>Gallery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09"/>
          <a:stretch/>
        </p:blipFill>
        <p:spPr>
          <a:xfrm>
            <a:off x="184150" y="581025"/>
            <a:ext cx="53973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dirty="0">
                <a:latin typeface="Verdana"/>
                <a:cs typeface="Verdana"/>
              </a:rPr>
              <a:t>Team</a:t>
            </a:r>
            <a:r>
              <a:rPr lang="en-US" spc="30" dirty="0">
                <a:latin typeface="Verdana"/>
                <a:cs typeface="Verdana"/>
              </a:rPr>
              <a:t> </a:t>
            </a:r>
            <a:r>
              <a:rPr lang="en-US" spc="10" dirty="0">
                <a:latin typeface="Verdana"/>
                <a:cs typeface="Verdana"/>
              </a:rPr>
              <a:t>Members</a:t>
            </a:r>
            <a:r>
              <a:rPr lang="en-US" spc="30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Portfolio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57" r="6757"/>
          <a:stretch/>
        </p:blipFill>
        <p:spPr>
          <a:xfrm>
            <a:off x="459680" y="581025"/>
            <a:ext cx="4876800" cy="25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spc="-10" dirty="0">
                <a:latin typeface="Verdana"/>
                <a:cs typeface="Verdana"/>
              </a:rPr>
              <a:t>Carrier</a:t>
            </a:r>
            <a:r>
              <a:rPr lang="en-US" spc="-50" dirty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opportunities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" y="733425"/>
            <a:ext cx="5410200" cy="21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0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Booking Form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49" y="236747"/>
            <a:ext cx="2255913" cy="29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8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0" y="201632"/>
            <a:ext cx="4935338" cy="276999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Event Types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4" y="559325"/>
            <a:ext cx="5518150" cy="27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9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21" y="363704"/>
            <a:ext cx="25533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>
                <a:latin typeface="Verdana"/>
                <a:cs typeface="Verdana"/>
              </a:rPr>
              <a:t>Problem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Statement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465" dirty="0">
                <a:latin typeface="Verdana"/>
                <a:cs typeface="Verdana"/>
              </a:rPr>
              <a:t>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444" y="788180"/>
            <a:ext cx="48958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55" dirty="0">
                <a:latin typeface="Verdana"/>
                <a:cs typeface="Verdana"/>
              </a:rPr>
              <a:t>Busy</a:t>
            </a:r>
            <a:r>
              <a:rPr sz="1300" b="1" spc="-70" dirty="0">
                <a:latin typeface="Verdana"/>
                <a:cs typeface="Verdana"/>
              </a:rPr>
              <a:t> </a:t>
            </a:r>
            <a:r>
              <a:rPr sz="1300" b="1" spc="-75" dirty="0">
                <a:latin typeface="Verdana"/>
                <a:cs typeface="Verdana"/>
              </a:rPr>
              <a:t>Lifestyles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40" dirty="0">
                <a:latin typeface="Verdana"/>
                <a:cs typeface="Verdana"/>
              </a:rPr>
              <a:t>and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45" dirty="0">
                <a:latin typeface="Verdana"/>
                <a:cs typeface="Verdana"/>
              </a:rPr>
              <a:t>Limited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60" dirty="0">
                <a:latin typeface="Verdana"/>
                <a:cs typeface="Verdana"/>
              </a:rPr>
              <a:t>Time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80" dirty="0">
                <a:latin typeface="Verdana"/>
                <a:cs typeface="Verdana"/>
              </a:rPr>
              <a:t>for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50" dirty="0">
                <a:latin typeface="Verdana"/>
                <a:cs typeface="Verdana"/>
              </a:rPr>
              <a:t>Event</a:t>
            </a:r>
            <a:r>
              <a:rPr sz="1300" b="1" spc="-70" dirty="0">
                <a:latin typeface="Verdana"/>
                <a:cs typeface="Verdana"/>
              </a:rPr>
              <a:t> </a:t>
            </a:r>
            <a:r>
              <a:rPr sz="1300" b="1" spc="-45" dirty="0">
                <a:latin typeface="Verdana"/>
                <a:cs typeface="Verdana"/>
              </a:rPr>
              <a:t>Organization.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44" y="1393068"/>
            <a:ext cx="4924425" cy="92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74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Modern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individuals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immersed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busy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daily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routines,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leaving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them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insufficient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time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organize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events.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10" dirty="0">
                <a:latin typeface="Verdana"/>
                <a:cs typeface="Verdana"/>
              </a:rPr>
              <a:t> for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solution </a:t>
            </a:r>
            <a:r>
              <a:rPr sz="1000" dirty="0">
                <a:latin typeface="Verdana"/>
                <a:cs typeface="Verdana"/>
              </a:rPr>
              <a:t>arises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alleviate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burden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organization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individuals</a:t>
            </a:r>
            <a:r>
              <a:rPr sz="1000" spc="2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hectic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schedules.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Our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platform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aims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address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challenge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offering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convenient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efficient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way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users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hire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experienced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planners.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0"/>
            <a:ext cx="1261146" cy="63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083" y="1281516"/>
            <a:ext cx="313182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00" dirty="0">
                <a:latin typeface="Times New Roman"/>
                <a:cs typeface="Times New Roman"/>
              </a:rPr>
              <a:t>Thank</a:t>
            </a:r>
            <a:r>
              <a:rPr sz="4750" spc="-229" dirty="0">
                <a:latin typeface="Times New Roman"/>
                <a:cs typeface="Times New Roman"/>
              </a:rPr>
              <a:t> </a:t>
            </a:r>
            <a:r>
              <a:rPr sz="4750" spc="-114" dirty="0">
                <a:latin typeface="Times New Roman"/>
                <a:cs typeface="Times New Roman"/>
              </a:rPr>
              <a:t>You!</a:t>
            </a:r>
            <a:endParaRPr sz="47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5845238" y="0"/>
                  </a:moveTo>
                  <a:lnTo>
                    <a:pt x="5506491" y="0"/>
                  </a:lnTo>
                  <a:lnTo>
                    <a:pt x="5506491" y="393700"/>
                  </a:lnTo>
                  <a:lnTo>
                    <a:pt x="5506491" y="2947670"/>
                  </a:lnTo>
                  <a:lnTo>
                    <a:pt x="3886733" y="2947670"/>
                  </a:lnTo>
                  <a:lnTo>
                    <a:pt x="3886733" y="2946108"/>
                  </a:lnTo>
                  <a:lnTo>
                    <a:pt x="1964613" y="2946108"/>
                  </a:lnTo>
                  <a:lnTo>
                    <a:pt x="1964613" y="2947670"/>
                  </a:lnTo>
                  <a:lnTo>
                    <a:pt x="344805" y="2947670"/>
                  </a:lnTo>
                  <a:lnTo>
                    <a:pt x="344805" y="393700"/>
                  </a:lnTo>
                  <a:lnTo>
                    <a:pt x="1964613" y="393700"/>
                  </a:lnTo>
                  <a:lnTo>
                    <a:pt x="1964613" y="394741"/>
                  </a:lnTo>
                  <a:lnTo>
                    <a:pt x="3886733" y="394741"/>
                  </a:lnTo>
                  <a:lnTo>
                    <a:pt x="3886733" y="393700"/>
                  </a:lnTo>
                  <a:lnTo>
                    <a:pt x="5506491" y="393700"/>
                  </a:lnTo>
                  <a:lnTo>
                    <a:pt x="5506491" y="0"/>
                  </a:lnTo>
                  <a:lnTo>
                    <a:pt x="3796500" y="0"/>
                  </a:lnTo>
                  <a:lnTo>
                    <a:pt x="2054809" y="12"/>
                  </a:lnTo>
                  <a:lnTo>
                    <a:pt x="0" y="0"/>
                  </a:lnTo>
                  <a:lnTo>
                    <a:pt x="0" y="393700"/>
                  </a:lnTo>
                  <a:lnTo>
                    <a:pt x="0" y="2947670"/>
                  </a:lnTo>
                  <a:lnTo>
                    <a:pt x="0" y="3288030"/>
                  </a:lnTo>
                  <a:lnTo>
                    <a:pt x="2054809" y="3288030"/>
                  </a:lnTo>
                  <a:lnTo>
                    <a:pt x="3796500" y="3287953"/>
                  </a:lnTo>
                  <a:lnTo>
                    <a:pt x="5845238" y="3288030"/>
                  </a:lnTo>
                  <a:lnTo>
                    <a:pt x="5845238" y="2947670"/>
                  </a:lnTo>
                  <a:lnTo>
                    <a:pt x="5845238" y="393700"/>
                  </a:lnTo>
                  <a:lnTo>
                    <a:pt x="5845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787" y="1278698"/>
              <a:ext cx="690800" cy="6758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587" y="363704"/>
            <a:ext cx="25990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>
                <a:latin typeface="Verdana"/>
                <a:cs typeface="Verdana"/>
              </a:rPr>
              <a:t>Problem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Statement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285" dirty="0">
                <a:latin typeface="Verdana"/>
                <a:cs typeface="Verdana"/>
              </a:rPr>
              <a:t>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144" y="864291"/>
            <a:ext cx="4924425" cy="180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14"/>
              </a:spcBef>
            </a:pPr>
            <a:r>
              <a:rPr sz="1300" b="1" spc="-40" dirty="0">
                <a:latin typeface="Verdana"/>
                <a:cs typeface="Verdana"/>
              </a:rPr>
              <a:t>Lack</a:t>
            </a:r>
            <a:r>
              <a:rPr sz="1300" b="1" spc="-60" dirty="0">
                <a:latin typeface="Verdana"/>
                <a:cs typeface="Verdana"/>
              </a:rPr>
              <a:t> of </a:t>
            </a:r>
            <a:r>
              <a:rPr sz="1300" b="1" spc="-75" dirty="0">
                <a:latin typeface="Verdana"/>
                <a:cs typeface="Verdana"/>
              </a:rPr>
              <a:t>a</a:t>
            </a:r>
            <a:r>
              <a:rPr sz="1300" b="1" spc="-60" dirty="0">
                <a:latin typeface="Verdana"/>
                <a:cs typeface="Verdana"/>
              </a:rPr>
              <a:t> </a:t>
            </a:r>
            <a:r>
              <a:rPr sz="1300" b="1" spc="-55" dirty="0">
                <a:latin typeface="Verdana"/>
                <a:cs typeface="Verdana"/>
              </a:rPr>
              <a:t>Comprehensive Platform</a:t>
            </a:r>
            <a:r>
              <a:rPr sz="1300" b="1" spc="-60" dirty="0">
                <a:latin typeface="Verdana"/>
                <a:cs typeface="Verdana"/>
              </a:rPr>
              <a:t> </a:t>
            </a:r>
            <a:r>
              <a:rPr sz="1300" b="1" spc="-80" dirty="0">
                <a:latin typeface="Verdana"/>
                <a:cs typeface="Verdana"/>
              </a:rPr>
              <a:t>for</a:t>
            </a:r>
            <a:r>
              <a:rPr sz="1300" b="1" spc="-60" dirty="0">
                <a:latin typeface="Verdana"/>
                <a:cs typeface="Verdana"/>
              </a:rPr>
              <a:t> </a:t>
            </a:r>
            <a:r>
              <a:rPr sz="1300" b="1" spc="-50" dirty="0">
                <a:latin typeface="Verdana"/>
                <a:cs typeface="Verdana"/>
              </a:rPr>
              <a:t>Event</a:t>
            </a:r>
            <a:r>
              <a:rPr sz="1300" b="1" spc="-60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Planners.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300" dirty="0">
              <a:latin typeface="Verdana"/>
              <a:cs typeface="Verdana"/>
            </a:endParaRPr>
          </a:p>
          <a:p>
            <a:pPr marL="12700" marR="5080" algn="just">
              <a:lnSpc>
                <a:spcPct val="117500"/>
              </a:lnSpc>
            </a:pPr>
            <a:r>
              <a:rPr sz="1000" dirty="0">
                <a:latin typeface="Verdana"/>
                <a:cs typeface="Verdana"/>
              </a:rPr>
              <a:t>Event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planners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face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challenge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showcasing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skills,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expertise,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past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work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centralized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effective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manner.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There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dedicated</a:t>
            </a:r>
            <a:r>
              <a:rPr sz="1000" spc="2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online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platform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allows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2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planners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create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detailed </a:t>
            </a:r>
            <a:r>
              <a:rPr sz="1000" dirty="0">
                <a:latin typeface="Verdana"/>
                <a:cs typeface="Verdana"/>
              </a:rPr>
              <a:t>profiles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featuring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portfolio,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successful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events,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client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testimonials. </a:t>
            </a:r>
            <a:r>
              <a:rPr sz="1000" dirty="0">
                <a:latin typeface="Verdana"/>
                <a:cs typeface="Verdana"/>
              </a:rPr>
              <a:t>Our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website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seeks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bridge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gap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planners</a:t>
            </a:r>
            <a:r>
              <a:rPr sz="1000" spc="1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comprehensive</a:t>
            </a:r>
            <a:r>
              <a:rPr sz="1000" spc="3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platform</a:t>
            </a:r>
            <a:r>
              <a:rPr sz="1000" spc="3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3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highlight</a:t>
            </a:r>
            <a:r>
              <a:rPr sz="1000" spc="3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3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unique</a:t>
            </a:r>
            <a:r>
              <a:rPr sz="1000" spc="3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strengths</a:t>
            </a:r>
            <a:r>
              <a:rPr sz="1000" spc="3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3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attract </a:t>
            </a:r>
            <a:r>
              <a:rPr sz="1000" dirty="0">
                <a:latin typeface="Verdana"/>
                <a:cs typeface="Verdana"/>
              </a:rPr>
              <a:t>potential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clients.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0"/>
            <a:ext cx="1261146" cy="63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840" y="452490"/>
            <a:ext cx="103251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latin typeface="Verdana"/>
                <a:cs typeface="Verdana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199" y="1095945"/>
            <a:ext cx="4924425" cy="219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7400"/>
              </a:lnSpc>
              <a:spcBef>
                <a:spcPts val="105"/>
              </a:spcBef>
            </a:pPr>
            <a:r>
              <a:rPr lang="en-US" sz="1000" dirty="0" smtClean="0">
                <a:latin typeface="Verdana"/>
                <a:cs typeface="Verdana"/>
              </a:rPr>
              <a:t>W</a:t>
            </a:r>
            <a:r>
              <a:rPr sz="1000" dirty="0" smtClean="0">
                <a:latin typeface="Verdana"/>
                <a:cs typeface="Verdana"/>
              </a:rPr>
              <a:t>e</a:t>
            </a:r>
            <a:r>
              <a:rPr sz="1000" spc="340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3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34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platform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could</a:t>
            </a:r>
            <a:r>
              <a:rPr sz="1000" spc="3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hire’s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3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organizing</a:t>
            </a:r>
            <a:r>
              <a:rPr sz="1000" spc="29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their </a:t>
            </a:r>
            <a:r>
              <a:rPr sz="1000" spc="-25" dirty="0">
                <a:latin typeface="Verdana"/>
                <a:cs typeface="Verdana"/>
              </a:rPr>
              <a:t>events.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professional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who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specialize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field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responsible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organizing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various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types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events,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such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 </a:t>
            </a:r>
            <a:r>
              <a:rPr sz="1000" dirty="0">
                <a:latin typeface="Verdana"/>
                <a:cs typeface="Verdana"/>
              </a:rPr>
              <a:t>weddings,</a:t>
            </a:r>
            <a:r>
              <a:rPr sz="1000" spc="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corporate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meetings,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conferences,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festivals,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parties,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ceremonies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other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occasions.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objective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ensure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 </a:t>
            </a:r>
            <a:r>
              <a:rPr sz="1000" dirty="0">
                <a:latin typeface="Verdana"/>
                <a:cs typeface="Verdana"/>
              </a:rPr>
              <a:t>runs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smoothly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time,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within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budget,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while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meeting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specific </a:t>
            </a:r>
            <a:r>
              <a:rPr sz="1000" dirty="0">
                <a:latin typeface="Verdana"/>
                <a:cs typeface="Verdana"/>
              </a:rPr>
              <a:t>needs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expectations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clients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attendees</a:t>
            </a:r>
            <a:r>
              <a:rPr sz="1000" spc="-10" dirty="0" smtClean="0">
                <a:latin typeface="Verdana"/>
                <a:cs typeface="Verdana"/>
              </a:rPr>
              <a:t>.</a:t>
            </a:r>
            <a:endParaRPr lang="en-US" sz="1000" spc="-10" dirty="0" smtClean="0">
              <a:latin typeface="Verdana"/>
              <a:cs typeface="Verdana"/>
            </a:endParaRPr>
          </a:p>
          <a:p>
            <a:pPr marL="12700" marR="5080" algn="just">
              <a:lnSpc>
                <a:spcPct val="117400"/>
              </a:lnSpc>
              <a:spcBef>
                <a:spcPts val="105"/>
              </a:spcBef>
            </a:pPr>
            <a:r>
              <a:rPr lang="en-US" sz="1000" dirty="0" smtClean="0">
                <a:latin typeface="Verdana"/>
                <a:cs typeface="Verdana"/>
              </a:rPr>
              <a:t>Our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website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seeks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to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bridge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this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gap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by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providing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event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planners</a:t>
            </a:r>
            <a:r>
              <a:rPr lang="en-US" sz="1000" spc="16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with</a:t>
            </a:r>
            <a:r>
              <a:rPr lang="en-US" sz="1000" spc="160" dirty="0" smtClean="0">
                <a:latin typeface="Verdana"/>
                <a:cs typeface="Verdana"/>
              </a:rPr>
              <a:t> </a:t>
            </a:r>
            <a:r>
              <a:rPr lang="en-US" sz="1000" spc="-50" dirty="0" smtClean="0">
                <a:latin typeface="Verdana"/>
                <a:cs typeface="Verdana"/>
              </a:rPr>
              <a:t>a </a:t>
            </a:r>
            <a:r>
              <a:rPr lang="en-US" sz="1000" dirty="0" smtClean="0">
                <a:latin typeface="Verdana"/>
                <a:cs typeface="Verdana"/>
              </a:rPr>
              <a:t>comprehensive</a:t>
            </a:r>
            <a:r>
              <a:rPr lang="en-US" sz="1000" spc="30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platform</a:t>
            </a:r>
            <a:r>
              <a:rPr lang="en-US" sz="1000" spc="31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to</a:t>
            </a:r>
            <a:r>
              <a:rPr lang="en-US" sz="1000" spc="31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highlight</a:t>
            </a:r>
            <a:r>
              <a:rPr lang="en-US" sz="1000" spc="30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their</a:t>
            </a:r>
            <a:r>
              <a:rPr lang="en-US" sz="1000" spc="31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unique</a:t>
            </a:r>
            <a:r>
              <a:rPr lang="en-US" sz="1000" spc="310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strengths</a:t>
            </a:r>
            <a:r>
              <a:rPr lang="en-US" sz="1000" spc="305" dirty="0" smtClean="0">
                <a:latin typeface="Verdana"/>
                <a:cs typeface="Verdana"/>
              </a:rPr>
              <a:t> </a:t>
            </a:r>
            <a:r>
              <a:rPr lang="en-US" sz="1000" dirty="0" smtClean="0">
                <a:latin typeface="Verdana"/>
                <a:cs typeface="Verdana"/>
              </a:rPr>
              <a:t>and</a:t>
            </a:r>
            <a:r>
              <a:rPr lang="en-US" sz="1000" spc="310" dirty="0" smtClean="0">
                <a:latin typeface="Verdana"/>
                <a:cs typeface="Verdana"/>
              </a:rPr>
              <a:t> </a:t>
            </a:r>
            <a:r>
              <a:rPr lang="en-US" sz="1000" spc="-10" dirty="0" smtClean="0">
                <a:latin typeface="Verdana"/>
                <a:cs typeface="Verdana"/>
              </a:rPr>
              <a:t>attract </a:t>
            </a:r>
            <a:r>
              <a:rPr lang="en-US" sz="1000" dirty="0" smtClean="0">
                <a:latin typeface="Verdana"/>
                <a:cs typeface="Verdana"/>
              </a:rPr>
              <a:t>potential</a:t>
            </a:r>
            <a:r>
              <a:rPr lang="en-US" sz="1000" spc="-5" dirty="0" smtClean="0">
                <a:latin typeface="Verdana"/>
                <a:cs typeface="Verdana"/>
              </a:rPr>
              <a:t> </a:t>
            </a:r>
            <a:r>
              <a:rPr lang="en-US" sz="1000" spc="-10" dirty="0" smtClean="0">
                <a:latin typeface="Verdana"/>
                <a:cs typeface="Verdana"/>
              </a:rPr>
              <a:t>clients.</a:t>
            </a:r>
            <a:endParaRPr lang="en-US" sz="1000" dirty="0" smtClean="0">
              <a:latin typeface="Verdana"/>
              <a:cs typeface="Verdana"/>
            </a:endParaRPr>
          </a:p>
          <a:p>
            <a:pPr marL="12700" marR="5080" algn="just">
              <a:lnSpc>
                <a:spcPct val="117400"/>
              </a:lnSpc>
              <a:spcBef>
                <a:spcPts val="105"/>
              </a:spcBef>
            </a:pP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882" y="123825"/>
            <a:ext cx="1653104" cy="90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308" y="363704"/>
            <a:ext cx="1637664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>
                <a:latin typeface="Verdana"/>
                <a:cs typeface="Verdana"/>
              </a:rPr>
              <a:t>Modifications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85" y="720316"/>
            <a:ext cx="4946650" cy="2182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95" dirty="0">
                <a:latin typeface="Verdana"/>
                <a:cs typeface="Verdana"/>
              </a:rPr>
              <a:t>Innovative</a:t>
            </a:r>
            <a:r>
              <a:rPr sz="1350" b="1" spc="-75" dirty="0">
                <a:latin typeface="Verdana"/>
                <a:cs typeface="Verdana"/>
              </a:rPr>
              <a:t> </a:t>
            </a:r>
            <a:r>
              <a:rPr sz="1350" b="1" spc="-65" dirty="0">
                <a:latin typeface="Verdana"/>
                <a:cs typeface="Verdana"/>
              </a:rPr>
              <a:t>Events</a:t>
            </a:r>
            <a:r>
              <a:rPr sz="1350" b="1" spc="-70" dirty="0">
                <a:latin typeface="Verdana"/>
                <a:cs typeface="Verdana"/>
              </a:rPr>
              <a:t> </a:t>
            </a:r>
            <a:r>
              <a:rPr sz="1350" b="1" spc="-10" dirty="0">
                <a:latin typeface="Verdana"/>
                <a:cs typeface="Verdana"/>
              </a:rPr>
              <a:t>Expert</a:t>
            </a:r>
            <a:endParaRPr sz="1350" dirty="0">
              <a:latin typeface="Verdana"/>
              <a:cs typeface="Verdana"/>
            </a:endParaRPr>
          </a:p>
          <a:p>
            <a:pPr marL="21590" marR="17780" algn="just">
              <a:lnSpc>
                <a:spcPct val="117900"/>
              </a:lnSpc>
              <a:spcBef>
                <a:spcPts val="660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 smtClean="0">
                <a:latin typeface="Verdana"/>
                <a:cs typeface="Verdana"/>
              </a:rPr>
              <a:t>website</a:t>
            </a:r>
            <a:r>
              <a:rPr sz="1000" spc="-10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drawback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covering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events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features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sample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designs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events.</a:t>
            </a:r>
            <a:endParaRPr sz="1000" dirty="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735"/>
              </a:spcBef>
            </a:pPr>
            <a:r>
              <a:rPr sz="1300" b="1" spc="-30" dirty="0">
                <a:latin typeface="Verdana"/>
                <a:cs typeface="Verdana"/>
              </a:rPr>
              <a:t>Wedding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50" dirty="0">
                <a:latin typeface="Verdana"/>
                <a:cs typeface="Verdana"/>
              </a:rPr>
              <a:t>Planner</a:t>
            </a:r>
            <a:r>
              <a:rPr sz="1300" b="1" spc="-65" dirty="0">
                <a:latin typeface="Verdana"/>
                <a:cs typeface="Verdana"/>
              </a:rPr>
              <a:t> </a:t>
            </a:r>
            <a:r>
              <a:rPr sz="1300" b="1" spc="-20" dirty="0">
                <a:latin typeface="Verdana"/>
                <a:cs typeface="Verdana"/>
              </a:rPr>
              <a:t>Group</a:t>
            </a:r>
            <a:endParaRPr sz="1300" dirty="0">
              <a:latin typeface="Verdana"/>
              <a:cs typeface="Verdana"/>
            </a:endParaRPr>
          </a:p>
          <a:p>
            <a:pPr marL="27305" marR="13335" algn="just">
              <a:lnSpc>
                <a:spcPct val="117900"/>
              </a:lnSpc>
              <a:spcBef>
                <a:spcPts val="270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websites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drawback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just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covering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area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wedding planning.</a:t>
            </a:r>
            <a:endParaRPr sz="10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390"/>
              </a:spcBef>
            </a:pPr>
            <a:r>
              <a:rPr sz="1300" b="1" spc="-75" dirty="0">
                <a:latin typeface="Verdana"/>
                <a:cs typeface="Verdana"/>
              </a:rPr>
              <a:t>Tulips</a:t>
            </a:r>
            <a:r>
              <a:rPr sz="1300" b="1" spc="-55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Events</a:t>
            </a:r>
            <a:endParaRPr sz="1300" dirty="0">
              <a:latin typeface="Verdana"/>
              <a:cs typeface="Verdana"/>
            </a:endParaRPr>
          </a:p>
          <a:p>
            <a:pPr marL="34925" marR="5080" algn="just">
              <a:lnSpc>
                <a:spcPct val="117900"/>
              </a:lnSpc>
              <a:spcBef>
                <a:spcPts val="275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2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website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drawback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covering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events</a:t>
            </a:r>
            <a:r>
              <a:rPr sz="1000" spc="2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22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not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complete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details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its</a:t>
            </a:r>
            <a:r>
              <a:rPr sz="1000" spc="140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135" dirty="0"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component</a:t>
            </a:r>
            <a:r>
              <a:rPr sz="1000" spc="140" dirty="0">
                <a:latin typeface="Verdana"/>
                <a:cs typeface="Verdana"/>
              </a:rPr>
              <a:t> 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spc="-10" dirty="0">
                <a:latin typeface="Verdana"/>
                <a:cs typeface="Verdana"/>
              </a:rPr>
              <a:t>accessories.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0"/>
            <a:ext cx="1206340" cy="58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672" y="363704"/>
            <a:ext cx="78105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spc="-95" dirty="0">
                <a:latin typeface="Verdana"/>
                <a:cs typeface="Verdana"/>
              </a:rPr>
              <a:t>mo</a:t>
            </a:r>
            <a:r>
              <a:rPr spc="-95" dirty="0">
                <a:latin typeface="Verdana"/>
                <a:cs typeface="Verdana"/>
              </a:rPr>
              <a:t>di...</a:t>
            </a:r>
          </a:p>
        </p:txBody>
      </p:sp>
      <p:sp>
        <p:nvSpPr>
          <p:cNvPr id="3" name="object 3"/>
          <p:cNvSpPr/>
          <p:nvPr/>
        </p:nvSpPr>
        <p:spPr>
          <a:xfrm>
            <a:off x="513219" y="16119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694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694"/>
                </a:lnTo>
                <a:lnTo>
                  <a:pt x="42621" y="21297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19" y="179161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19" y="19712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00"/>
                </a:moveTo>
                <a:lnTo>
                  <a:pt x="22707" y="0"/>
                </a:lnTo>
                <a:lnTo>
                  <a:pt x="19913" y="0"/>
                </a:lnTo>
                <a:lnTo>
                  <a:pt x="0" y="19900"/>
                </a:lnTo>
                <a:lnTo>
                  <a:pt x="0" y="22707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07"/>
                </a:lnTo>
                <a:lnTo>
                  <a:pt x="42621" y="21310"/>
                </a:lnTo>
                <a:lnTo>
                  <a:pt x="42621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219" y="21477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20"/>
                </a:lnTo>
                <a:lnTo>
                  <a:pt x="19913" y="42621"/>
                </a:lnTo>
                <a:lnTo>
                  <a:pt x="22707" y="42621"/>
                </a:lnTo>
                <a:lnTo>
                  <a:pt x="42621" y="22720"/>
                </a:lnTo>
                <a:lnTo>
                  <a:pt x="42621" y="21310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219" y="250704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21" y="19913"/>
                </a:moveTo>
                <a:lnTo>
                  <a:pt x="22707" y="0"/>
                </a:lnTo>
                <a:lnTo>
                  <a:pt x="19913" y="0"/>
                </a:lnTo>
                <a:lnTo>
                  <a:pt x="0" y="19913"/>
                </a:lnTo>
                <a:lnTo>
                  <a:pt x="0" y="22707"/>
                </a:lnTo>
                <a:lnTo>
                  <a:pt x="19913" y="42608"/>
                </a:lnTo>
                <a:lnTo>
                  <a:pt x="22707" y="42608"/>
                </a:lnTo>
                <a:lnTo>
                  <a:pt x="42621" y="22707"/>
                </a:lnTo>
                <a:lnTo>
                  <a:pt x="42621" y="21297"/>
                </a:lnTo>
                <a:lnTo>
                  <a:pt x="42621" y="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136" y="790974"/>
            <a:ext cx="4924425" cy="199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1000" dirty="0">
                <a:latin typeface="Verdana"/>
                <a:cs typeface="Verdana"/>
              </a:rPr>
              <a:t>Mostly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different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websites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covering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mostly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individual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areas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are </a:t>
            </a:r>
            <a:r>
              <a:rPr sz="1000" dirty="0">
                <a:latin typeface="Verdana"/>
                <a:cs typeface="Verdana"/>
              </a:rPr>
              <a:t>working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types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events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22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types</a:t>
            </a:r>
            <a:r>
              <a:rPr sz="1000" spc="2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spc="-10" dirty="0">
                <a:latin typeface="Verdana"/>
                <a:cs typeface="Verdana"/>
              </a:rPr>
              <a:t>functionalities,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services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accessories.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So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covering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these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issues: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00">
              <a:latin typeface="Verdana"/>
              <a:cs typeface="Verdana"/>
            </a:endParaRPr>
          </a:p>
          <a:p>
            <a:pPr marL="160655">
              <a:lnSpc>
                <a:spcPct val="100000"/>
              </a:lnSpc>
            </a:pPr>
            <a:r>
              <a:rPr sz="1000" spc="-10" dirty="0">
                <a:latin typeface="Verdana"/>
                <a:cs typeface="Verdana"/>
              </a:rPr>
              <a:t>Covering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Events</a:t>
            </a:r>
            <a:endParaRPr sz="1000">
              <a:latin typeface="Verdana"/>
              <a:cs typeface="Verdana"/>
            </a:endParaRPr>
          </a:p>
          <a:p>
            <a:pPr marL="160655" marR="2597785">
              <a:lnSpc>
                <a:spcPct val="117200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Description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event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individually </a:t>
            </a:r>
            <a:r>
              <a:rPr sz="1000" dirty="0">
                <a:latin typeface="Verdana"/>
                <a:cs typeface="Verdana"/>
              </a:rPr>
              <a:t>Providing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Maximum</a:t>
            </a:r>
            <a:r>
              <a:rPr sz="1000" spc="4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Services </a:t>
            </a:r>
            <a:r>
              <a:rPr sz="1000" dirty="0">
                <a:latin typeface="Verdana"/>
                <a:cs typeface="Verdana"/>
              </a:rPr>
              <a:t>Helping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Accessories(Bridal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Groom)</a:t>
            </a:r>
            <a:endParaRPr sz="1000">
              <a:latin typeface="Verdana"/>
              <a:cs typeface="Verdana"/>
            </a:endParaRPr>
          </a:p>
          <a:p>
            <a:pPr marL="160655" marR="2597785">
              <a:lnSpc>
                <a:spcPct val="117900"/>
              </a:lnSpc>
            </a:pPr>
            <a:r>
              <a:rPr sz="1000" dirty="0">
                <a:latin typeface="Verdana"/>
                <a:cs typeface="Verdana"/>
              </a:rPr>
              <a:t>Hiring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Event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Planners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others </a:t>
            </a:r>
            <a:r>
              <a:rPr sz="1000" dirty="0">
                <a:latin typeface="Verdana"/>
                <a:cs typeface="Verdana"/>
              </a:rPr>
              <a:t>team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workers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609" y="1437440"/>
            <a:ext cx="2030611" cy="1479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" y="0"/>
            <a:ext cx="1206340" cy="58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537" y="750460"/>
            <a:ext cx="90678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0" dirty="0">
                <a:latin typeface="Times New Roman"/>
                <a:cs typeface="Times New Roman"/>
              </a:rPr>
              <a:t>Wedding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9418" y="681179"/>
            <a:ext cx="1270000" cy="417195"/>
          </a:xfrm>
          <a:custGeom>
            <a:avLst/>
            <a:gdLst/>
            <a:ahLst/>
            <a:cxnLst/>
            <a:rect l="l" t="t" r="r" b="b"/>
            <a:pathLst>
              <a:path w="1270000" h="417194">
                <a:moveTo>
                  <a:pt x="1250015" y="0"/>
                </a:moveTo>
                <a:lnTo>
                  <a:pt x="19476" y="0"/>
                </a:lnTo>
                <a:lnTo>
                  <a:pt x="18135" y="131"/>
                </a:lnTo>
                <a:lnTo>
                  <a:pt x="0" y="19491"/>
                </a:lnTo>
                <a:lnTo>
                  <a:pt x="0" y="396227"/>
                </a:lnTo>
                <a:lnTo>
                  <a:pt x="0" y="397599"/>
                </a:lnTo>
                <a:lnTo>
                  <a:pt x="19476" y="417088"/>
                </a:lnTo>
                <a:lnTo>
                  <a:pt x="1250015" y="417088"/>
                </a:lnTo>
                <a:lnTo>
                  <a:pt x="1269522" y="397599"/>
                </a:lnTo>
                <a:lnTo>
                  <a:pt x="1269522" y="19491"/>
                </a:lnTo>
                <a:lnTo>
                  <a:pt x="1251386" y="131"/>
                </a:lnTo>
                <a:lnTo>
                  <a:pt x="125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06878" y="750676"/>
            <a:ext cx="10547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45" dirty="0">
                <a:latin typeface="Times New Roman"/>
                <a:cs typeface="Times New Roman"/>
              </a:rPr>
              <a:t>Corporate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4318" y="2274771"/>
            <a:ext cx="1270000" cy="417195"/>
          </a:xfrm>
          <a:custGeom>
            <a:avLst/>
            <a:gdLst/>
            <a:ahLst/>
            <a:cxnLst/>
            <a:rect l="l" t="t" r="r" b="b"/>
            <a:pathLst>
              <a:path w="1270000" h="417194">
                <a:moveTo>
                  <a:pt x="1250024" y="0"/>
                </a:moveTo>
                <a:lnTo>
                  <a:pt x="19479" y="0"/>
                </a:lnTo>
                <a:lnTo>
                  <a:pt x="18120" y="131"/>
                </a:lnTo>
                <a:lnTo>
                  <a:pt x="0" y="19479"/>
                </a:lnTo>
                <a:lnTo>
                  <a:pt x="0" y="396227"/>
                </a:lnTo>
                <a:lnTo>
                  <a:pt x="0" y="397599"/>
                </a:lnTo>
                <a:lnTo>
                  <a:pt x="19479" y="417076"/>
                </a:lnTo>
                <a:lnTo>
                  <a:pt x="1250024" y="417076"/>
                </a:lnTo>
                <a:lnTo>
                  <a:pt x="1269504" y="397599"/>
                </a:lnTo>
                <a:lnTo>
                  <a:pt x="1269504" y="19479"/>
                </a:lnTo>
                <a:lnTo>
                  <a:pt x="1251383" y="131"/>
                </a:lnTo>
                <a:lnTo>
                  <a:pt x="1250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5745" y="2344270"/>
            <a:ext cx="6267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50" dirty="0">
                <a:latin typeface="Times New Roman"/>
                <a:cs typeface="Times New Roman"/>
              </a:rPr>
              <a:t>Social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4358" y="2274414"/>
            <a:ext cx="1270000" cy="417195"/>
          </a:xfrm>
          <a:custGeom>
            <a:avLst/>
            <a:gdLst/>
            <a:ahLst/>
            <a:cxnLst/>
            <a:rect l="l" t="t" r="r" b="b"/>
            <a:pathLst>
              <a:path w="1270000" h="417194">
                <a:moveTo>
                  <a:pt x="1250045" y="0"/>
                </a:moveTo>
                <a:lnTo>
                  <a:pt x="19476" y="0"/>
                </a:lnTo>
                <a:lnTo>
                  <a:pt x="18135" y="131"/>
                </a:lnTo>
                <a:lnTo>
                  <a:pt x="0" y="19491"/>
                </a:lnTo>
                <a:lnTo>
                  <a:pt x="0" y="396227"/>
                </a:lnTo>
                <a:lnTo>
                  <a:pt x="0" y="397599"/>
                </a:lnTo>
                <a:lnTo>
                  <a:pt x="19476" y="417088"/>
                </a:lnTo>
                <a:lnTo>
                  <a:pt x="1250045" y="417088"/>
                </a:lnTo>
                <a:lnTo>
                  <a:pt x="1269522" y="397599"/>
                </a:lnTo>
                <a:lnTo>
                  <a:pt x="1269522" y="19491"/>
                </a:lnTo>
                <a:lnTo>
                  <a:pt x="1251386" y="131"/>
                </a:lnTo>
                <a:lnTo>
                  <a:pt x="1250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7531" y="2343913"/>
            <a:ext cx="8636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0" dirty="0">
                <a:latin typeface="Times New Roman"/>
                <a:cs typeface="Times New Roman"/>
              </a:rPr>
              <a:t>Cultural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322" y="521848"/>
            <a:ext cx="19570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35" dirty="0">
                <a:latin typeface="Verdana"/>
                <a:cs typeface="Verdana"/>
              </a:rPr>
              <a:t>Wedding</a:t>
            </a:r>
            <a:r>
              <a:rPr sz="1750" spc="-85" dirty="0">
                <a:latin typeface="Verdana"/>
                <a:cs typeface="Verdana"/>
              </a:rPr>
              <a:t> </a:t>
            </a:r>
            <a:r>
              <a:rPr sz="1750" spc="-50" dirty="0">
                <a:latin typeface="Verdana"/>
                <a:cs typeface="Verdana"/>
              </a:rPr>
              <a:t>Events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915" y="113662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23"/>
                </a:moveTo>
                <a:lnTo>
                  <a:pt x="24345" y="0"/>
                </a:lnTo>
                <a:lnTo>
                  <a:pt x="21336" y="0"/>
                </a:lnTo>
                <a:lnTo>
                  <a:pt x="0" y="21323"/>
                </a:lnTo>
                <a:lnTo>
                  <a:pt x="0" y="24320"/>
                </a:lnTo>
                <a:lnTo>
                  <a:pt x="21336" y="45656"/>
                </a:lnTo>
                <a:lnTo>
                  <a:pt x="24345" y="45656"/>
                </a:lnTo>
                <a:lnTo>
                  <a:pt x="45669" y="24320"/>
                </a:lnTo>
                <a:lnTo>
                  <a:pt x="45669" y="22821"/>
                </a:lnTo>
                <a:lnTo>
                  <a:pt x="45669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915" y="13284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33"/>
                </a:lnTo>
                <a:lnTo>
                  <a:pt x="21336" y="45669"/>
                </a:lnTo>
                <a:lnTo>
                  <a:pt x="24345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915" y="15232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45"/>
                </a:lnTo>
                <a:lnTo>
                  <a:pt x="21336" y="45681"/>
                </a:lnTo>
                <a:lnTo>
                  <a:pt x="24345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915" y="171505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33"/>
                </a:lnTo>
                <a:lnTo>
                  <a:pt x="21336" y="45656"/>
                </a:lnTo>
                <a:lnTo>
                  <a:pt x="24345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915" y="1906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33"/>
                </a:lnTo>
                <a:lnTo>
                  <a:pt x="21336" y="45656"/>
                </a:lnTo>
                <a:lnTo>
                  <a:pt x="24345" y="45656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915" y="209864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20"/>
                </a:lnTo>
                <a:lnTo>
                  <a:pt x="21336" y="45656"/>
                </a:lnTo>
                <a:lnTo>
                  <a:pt x="24345" y="45656"/>
                </a:lnTo>
                <a:lnTo>
                  <a:pt x="45669" y="24320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915" y="229348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33"/>
                </a:lnTo>
                <a:lnTo>
                  <a:pt x="21336" y="45669"/>
                </a:lnTo>
                <a:lnTo>
                  <a:pt x="24345" y="45669"/>
                </a:lnTo>
                <a:lnTo>
                  <a:pt x="45669" y="24333"/>
                </a:lnTo>
                <a:lnTo>
                  <a:pt x="45669" y="22834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915" y="24852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669" y="21336"/>
                </a:moveTo>
                <a:lnTo>
                  <a:pt x="24345" y="0"/>
                </a:lnTo>
                <a:lnTo>
                  <a:pt x="21336" y="0"/>
                </a:lnTo>
                <a:lnTo>
                  <a:pt x="0" y="21336"/>
                </a:lnTo>
                <a:lnTo>
                  <a:pt x="0" y="24345"/>
                </a:lnTo>
                <a:lnTo>
                  <a:pt x="21336" y="45681"/>
                </a:lnTo>
                <a:lnTo>
                  <a:pt x="24345" y="45681"/>
                </a:lnTo>
                <a:lnTo>
                  <a:pt x="45669" y="24345"/>
                </a:lnTo>
                <a:lnTo>
                  <a:pt x="45669" y="22847"/>
                </a:lnTo>
                <a:lnTo>
                  <a:pt x="4566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537" y="1026609"/>
            <a:ext cx="1786889" cy="1565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85"/>
              </a:spcBef>
            </a:pPr>
            <a:r>
              <a:rPr sz="1050" dirty="0">
                <a:latin typeface="Verdana"/>
                <a:cs typeface="Verdana"/>
              </a:rPr>
              <a:t>Bridal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Showers </a:t>
            </a:r>
            <a:r>
              <a:rPr sz="1050" spc="55" dirty="0">
                <a:latin typeface="Verdana"/>
                <a:cs typeface="Verdana"/>
              </a:rPr>
              <a:t>Engagement</a:t>
            </a:r>
            <a:r>
              <a:rPr sz="1050" spc="-6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Parties </a:t>
            </a:r>
            <a:r>
              <a:rPr sz="1050" dirty="0">
                <a:latin typeface="Verdana"/>
                <a:cs typeface="Verdana"/>
              </a:rPr>
              <a:t>Bachelor</a:t>
            </a:r>
            <a:r>
              <a:rPr sz="1050" spc="15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Parties </a:t>
            </a:r>
            <a:r>
              <a:rPr sz="1050" dirty="0">
                <a:latin typeface="Verdana"/>
                <a:cs typeface="Verdana"/>
              </a:rPr>
              <a:t>Bachelorette</a:t>
            </a:r>
            <a:r>
              <a:rPr sz="1050" spc="18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Parties </a:t>
            </a:r>
            <a:r>
              <a:rPr sz="1050" dirty="0">
                <a:latin typeface="Verdana"/>
                <a:cs typeface="Verdana"/>
              </a:rPr>
              <a:t>Rehearsal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Dinners </a:t>
            </a:r>
            <a:r>
              <a:rPr sz="1050" dirty="0">
                <a:latin typeface="Verdana"/>
                <a:cs typeface="Verdana"/>
              </a:rPr>
              <a:t>Ceremony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and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Reception </a:t>
            </a:r>
            <a:r>
              <a:rPr sz="1050" dirty="0">
                <a:latin typeface="Verdana"/>
                <a:cs typeface="Verdana"/>
              </a:rPr>
              <a:t>Vow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Renewals</a:t>
            </a:r>
            <a:r>
              <a:rPr sz="1050" spc="50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Destination</a:t>
            </a:r>
            <a:r>
              <a:rPr sz="1050" spc="11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Wedding</a:t>
            </a:r>
            <a:endParaRPr sz="105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412" y="8"/>
            <a:ext cx="2921328" cy="328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838</Words>
  <Application>Microsoft Office PowerPoint</Application>
  <PresentationFormat>Custom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Times New Roman</vt:lpstr>
      <vt:lpstr>Trebuchet MS</vt:lpstr>
      <vt:lpstr>Verdana</vt:lpstr>
      <vt:lpstr>Office Theme</vt:lpstr>
      <vt:lpstr>Elite Event Planner</vt:lpstr>
      <vt:lpstr>Introduction</vt:lpstr>
      <vt:lpstr>Problem Statement 1:</vt:lpstr>
      <vt:lpstr>Problem Statement 2:</vt:lpstr>
      <vt:lpstr>Abstract</vt:lpstr>
      <vt:lpstr>Modifications</vt:lpstr>
      <vt:lpstr>modi...</vt:lpstr>
      <vt:lpstr>PowerPoint Presentation</vt:lpstr>
      <vt:lpstr>Wedding Events</vt:lpstr>
      <vt:lpstr>Wedding Services</vt:lpstr>
      <vt:lpstr>Corporate Events</vt:lpstr>
      <vt:lpstr>Corporate Services</vt:lpstr>
      <vt:lpstr>Social Gathering Events</vt:lpstr>
      <vt:lpstr>Social Gathering Services</vt:lpstr>
      <vt:lpstr>Cultural Events</vt:lpstr>
      <vt:lpstr>Cultural Services</vt:lpstr>
      <vt:lpstr>Services</vt:lpstr>
      <vt:lpstr>Accessories (Both for Bridal and Groom)</vt:lpstr>
      <vt:lpstr>Scope</vt:lpstr>
      <vt:lpstr>Architecture</vt:lpstr>
      <vt:lpstr>Languages &amp; Tools</vt:lpstr>
      <vt:lpstr>Others Features Of Website</vt:lpstr>
      <vt:lpstr>Blogs</vt:lpstr>
      <vt:lpstr>Testimonials</vt:lpstr>
      <vt:lpstr>Gallery</vt:lpstr>
      <vt:lpstr>Team Members Portfolio</vt:lpstr>
      <vt:lpstr>Carrier opportunities</vt:lpstr>
      <vt:lpstr>Booking Form</vt:lpstr>
      <vt:lpstr>Event Types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Event Planner</dc:title>
  <cp:lastModifiedBy>Microsoft account</cp:lastModifiedBy>
  <cp:revision>11</cp:revision>
  <dcterms:created xsi:type="dcterms:W3CDTF">2024-01-02T21:23:53Z</dcterms:created>
  <dcterms:modified xsi:type="dcterms:W3CDTF">2024-01-16T16:34:52Z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2024-01-02T00:00:00Z</vt:filetime>
  </property>
  <property fmtid="{D5CDD505-2E9C-101B-9397-08002B2CF9AE}" pid="3" name="LastSaved">
    <vt:filetime>2024-01-02T00:00:00Z</vt:filetime>
  </property>
  <property fmtid="{D5CDD505-2E9C-101B-9397-08002B2CF9AE}" pid="4" name="Producer">
    <vt:lpwstr>3-Heights(TM) PDF Security Shell 4.8.25.2 (http://www.pdf-tools.com)</vt:lpwstr>
  </property>
</Properties>
</file>