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72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5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6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2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5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18375-5383-4016-9D77-BE3D4F21C837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78CE-31CC-4B82-A1F1-3C79CEE9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" y="-288806"/>
            <a:ext cx="12013948" cy="77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IPFS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21" y="1027906"/>
            <a:ext cx="7360467" cy="413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IPFS files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84" y="1507402"/>
            <a:ext cx="9081162" cy="48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0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36" y="497674"/>
            <a:ext cx="8993109" cy="41672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103" y="1184763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Unique identification via content </a:t>
            </a:r>
            <a:r>
              <a:rPr lang="en-US" dirty="0" smtClean="0"/>
              <a:t>addressing.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linking via directed acyclic graphs (DAGs</a:t>
            </a:r>
            <a:r>
              <a:rPr lang="en-US" dirty="0" smtClean="0"/>
              <a:t>).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Content discovery via distributed hash tables (DHTs</a:t>
            </a:r>
            <a:r>
              <a:rPr lang="en-US" dirty="0" smtClean="0"/>
              <a:t>).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t="14432" r="3815" b="12587"/>
          <a:stretch/>
        </p:blipFill>
        <p:spPr>
          <a:xfrm>
            <a:off x="3268302" y="2426329"/>
            <a:ext cx="6319318" cy="43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39" y="1281064"/>
            <a:ext cx="9785322" cy="54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9" y="365125"/>
            <a:ext cx="11976962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Smart Contract diagram: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3" b="6675"/>
          <a:stretch/>
        </p:blipFill>
        <p:spPr>
          <a:xfrm>
            <a:off x="977774" y="1367073"/>
            <a:ext cx="9804903" cy="48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Assets, Transactions, Roles and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The Digital Assets:</a:t>
            </a:r>
          </a:p>
          <a:p>
            <a:pPr marL="0" indent="0">
              <a:buNone/>
            </a:pPr>
            <a:r>
              <a:rPr lang="en-GB" dirty="0"/>
              <a:t>Buyers, Sellers (owner of sensor that can change seller accounts, or</a:t>
            </a:r>
          </a:p>
          <a:p>
            <a:pPr marL="0" indent="0">
              <a:buNone/>
            </a:pPr>
            <a:r>
              <a:rPr lang="en-US" dirty="0"/>
              <a:t>sensor price).</a:t>
            </a:r>
          </a:p>
          <a:p>
            <a:pPr marL="0" indent="0">
              <a:buNone/>
            </a:pPr>
            <a:r>
              <a:rPr lang="en-US" b="1" dirty="0"/>
              <a:t>Transactions </a:t>
            </a:r>
            <a:r>
              <a:rPr lang="en-US" dirty="0"/>
              <a:t>: adding sensors data, change prices, change sellers</a:t>
            </a:r>
          </a:p>
          <a:p>
            <a:pPr marL="0" indent="0">
              <a:buNone/>
            </a:pPr>
            <a:r>
              <a:rPr lang="en-US" dirty="0"/>
              <a:t>accounts and buy.</a:t>
            </a:r>
          </a:p>
          <a:p>
            <a:pPr marL="0" indent="0">
              <a:buNone/>
            </a:pPr>
            <a:r>
              <a:rPr lang="en-US" b="1" dirty="0"/>
              <a:t>Roles: </a:t>
            </a:r>
            <a:r>
              <a:rPr lang="en-US" dirty="0"/>
              <a:t>Buyer, Seller.</a:t>
            </a:r>
          </a:p>
          <a:p>
            <a:pPr marL="0" indent="0">
              <a:buNone/>
            </a:pPr>
            <a:r>
              <a:rPr lang="en-US" b="1" dirty="0"/>
              <a:t>Rules:</a:t>
            </a:r>
          </a:p>
          <a:p>
            <a:pPr marL="0" indent="0">
              <a:buNone/>
            </a:pPr>
            <a:r>
              <a:rPr lang="en-GB" dirty="0"/>
              <a:t>Seller adding sensors Information and upload file to IPFS.</a:t>
            </a:r>
          </a:p>
          <a:p>
            <a:pPr marL="0" indent="0">
              <a:buNone/>
            </a:pPr>
            <a:r>
              <a:rPr lang="en-GB" dirty="0"/>
              <a:t>Only Seller can change prices and accounts.</a:t>
            </a:r>
          </a:p>
          <a:p>
            <a:pPr marL="0" indent="0">
              <a:buNone/>
            </a:pPr>
            <a:r>
              <a:rPr lang="en-GB" dirty="0"/>
              <a:t>Any one can buy sensors data and get the hash.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4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" r="11154"/>
          <a:stretch/>
        </p:blipFill>
        <p:spPr>
          <a:xfrm>
            <a:off x="2544023" y="849150"/>
            <a:ext cx="7858409" cy="6008850"/>
          </a:xfrm>
        </p:spPr>
      </p:pic>
    </p:spTree>
    <p:extLst>
      <p:ext uri="{BB962C8B-B14F-4D97-AF65-F5344CB8AC3E}">
        <p14:creationId xmlns:p14="http://schemas.microsoft.com/office/powerpoint/2010/main" val="33331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</a:t>
            </a:r>
            <a:r>
              <a:rPr lang="en-US" dirty="0" smtClean="0"/>
              <a:t>DApp: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20" y="2525963"/>
            <a:ext cx="9275274" cy="38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177"/>
            <a:ext cx="12192001" cy="6169594"/>
          </a:xfrm>
        </p:spPr>
      </p:pic>
    </p:spTree>
    <p:extLst>
      <p:ext uri="{BB962C8B-B14F-4D97-AF65-F5344CB8AC3E}">
        <p14:creationId xmlns:p14="http://schemas.microsoft.com/office/powerpoint/2010/main" val="245701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4" b="15114"/>
          <a:stretch/>
        </p:blipFill>
        <p:spPr>
          <a:xfrm>
            <a:off x="787650" y="2082295"/>
            <a:ext cx="10058400" cy="42551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7650" y="642796"/>
            <a:ext cx="720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is Sensorium’s idea?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737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92799"/>
            <a:ext cx="10515600" cy="667658"/>
          </a:xfrm>
        </p:spPr>
        <p:txBody>
          <a:bodyPr>
            <a:normAutofit/>
          </a:bodyPr>
          <a:lstStyle/>
          <a:p>
            <a:r>
              <a:rPr lang="en-US" dirty="0" smtClean="0"/>
              <a:t>Upload data file to ipsf and then store the hash of file in Blockchain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4171"/>
            <a:ext cx="11800114" cy="54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8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1543"/>
            <a:ext cx="10515600" cy="545420"/>
          </a:xfrm>
        </p:spPr>
        <p:txBody>
          <a:bodyPr/>
          <a:lstStyle/>
          <a:p>
            <a:r>
              <a:rPr lang="en-US" dirty="0" smtClean="0"/>
              <a:t>After adding the sensor data (</a:t>
            </a:r>
            <a:r>
              <a:rPr lang="en-US" b="1" dirty="0" smtClean="0"/>
              <a:t>Buy page).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59771" cy="49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30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4"/>
          <p:cNvPicPr/>
          <p:nvPr/>
        </p:nvPicPr>
        <p:blipFill>
          <a:blip r:embed="rId2"/>
          <a:srcRect l="-1439" t="8386" r="1439" b="24441"/>
          <a:stretch>
            <a:fillRect/>
          </a:stretch>
        </p:blipFill>
        <p:spPr bwMode="auto">
          <a:xfrm>
            <a:off x="1" y="159658"/>
            <a:ext cx="12192000" cy="62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26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3"/>
          <p:cNvPicPr/>
          <p:nvPr/>
        </p:nvPicPr>
        <p:blipFill>
          <a:blip r:embed="rId2"/>
          <a:srcRect t="10016" r="881" b="35945"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248"/>
            <a:ext cx="10515600" cy="1325563"/>
          </a:xfrm>
        </p:spPr>
        <p:txBody>
          <a:bodyPr/>
          <a:lstStyle/>
          <a:p>
            <a:r>
              <a:rPr lang="en-US" dirty="0" smtClean="0"/>
              <a:t>Why IOT field?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78" y="1349276"/>
            <a:ext cx="7329006" cy="54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5" y="1135217"/>
            <a:ext cx="10980668" cy="4957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75" y="1358020"/>
            <a:ext cx="835841" cy="85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Blockchain?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02" y="1690688"/>
            <a:ext cx="8803195" cy="49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how does it works?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65" y="1456351"/>
            <a:ext cx="9144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4" y="255567"/>
            <a:ext cx="11550152" cy="548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31" y="1690688"/>
            <a:ext cx="8799969" cy="49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83"/>
          <a:stretch/>
        </p:blipFill>
        <p:spPr>
          <a:xfrm>
            <a:off x="248488" y="365125"/>
            <a:ext cx="11495496" cy="47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170</Words>
  <Application>Microsoft Office PowerPoint</Application>
  <PresentationFormat>Widescreen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Why IOT field?</vt:lpstr>
      <vt:lpstr>PowerPoint Presentation</vt:lpstr>
      <vt:lpstr>What is Blockchain?</vt:lpstr>
      <vt:lpstr> how does it works?</vt:lpstr>
      <vt:lpstr>PowerPoint Presentation</vt:lpstr>
      <vt:lpstr>Consensus!</vt:lpstr>
      <vt:lpstr>PowerPoint Presentation</vt:lpstr>
      <vt:lpstr>IPFS </vt:lpstr>
      <vt:lpstr>IPFS files</vt:lpstr>
      <vt:lpstr>How it works?</vt:lpstr>
      <vt:lpstr>Smart Contract</vt:lpstr>
      <vt:lpstr>PowerPoint Presentation</vt:lpstr>
      <vt:lpstr>Our Smart Contract diagram:</vt:lpstr>
      <vt:lpstr>Digital Assets, Transactions, Roles and Rules</vt:lpstr>
      <vt:lpstr>DApp:</vt:lpstr>
      <vt:lpstr>Architecture of a DApp: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</cp:revision>
  <dcterms:created xsi:type="dcterms:W3CDTF">2023-01-10T11:29:44Z</dcterms:created>
  <dcterms:modified xsi:type="dcterms:W3CDTF">2023-02-21T23:05:08Z</dcterms:modified>
</cp:coreProperties>
</file>