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70" r:id="rId5"/>
    <p:sldId id="269" r:id="rId6"/>
    <p:sldId id="274" r:id="rId7"/>
    <p:sldId id="258" r:id="rId8"/>
    <p:sldId id="263" r:id="rId9"/>
    <p:sldId id="259" r:id="rId10"/>
    <p:sldId id="266" r:id="rId11"/>
    <p:sldId id="265" r:id="rId12"/>
    <p:sldId id="272" r:id="rId13"/>
    <p:sldId id="268" r:id="rId14"/>
    <p:sldId id="271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E75-3CB7-4288-83F8-5D7DA40F87D0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B2241-64EE-499E-AD7B-C72E1F4FE5D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775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66F61-F2BF-4411-A1ED-C7646A77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317747-A9CA-42A6-BA7E-62E33D2E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F65A3-DE90-46DE-A66B-4599A0F5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2C14-F6E7-403E-B82A-08B8D472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16386-3DE0-4019-9672-44BDC9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45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ECEC7-8DEC-41D8-A81C-034F32FB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26B034-CA3B-48AE-8F91-D675BE1D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41123-3CC1-4097-B977-E389F21E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01AF8-40CE-4DFD-8A65-98C06221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4D8A49-777D-423C-8DB2-5D12D792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2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922070-B155-483B-8E4C-F78DD35A9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8C36B-7479-4A1E-8B04-3D1E14A6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72E38-3EDF-4A29-8EEB-A7BC203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B64DE-1053-4BB9-AC45-CFC3B9C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D2816-1555-431F-A95B-78454AC5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87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0787C-26BF-4A78-A9B7-60B4625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7B148-C22D-4905-88E6-2EA43B61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2A561-CE43-4602-8B2F-602D4A35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6E079-D762-46AC-B041-7C90D05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65FAF-FB35-4ABB-810E-AB3F84C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11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25887-E871-48F6-9E45-082FB04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42C63-FE18-45D8-A0F2-4CD370F7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E6EBC-DFB1-4AD6-89C3-9F0ED094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16308-0CE7-4FE8-BB25-68800FA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A98D2B-27A2-41C2-8407-F98E67BD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6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5F22-A6FF-4C71-BFF3-6391A093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3A344-06D5-4AED-A281-1ECF4260E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EF580B-2CBC-47C0-A2DF-4AFFFF61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26F8C5-73FA-4E9A-8A1D-95CC1E4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851D6A-97B9-4D49-A602-28ADC96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1343E3-13F5-4B3A-8C32-ECD770A1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87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22C04-F737-4409-B834-1DDDBF4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DF926-93BB-420C-98D2-F9FDBF26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E14A6-87F6-4273-A119-22B7E192D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1EF83B-5F03-4C40-8B6B-9BE36C80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9A81CA-ACDA-452B-AC9B-0C130055A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D5B84B-5C4D-4EF1-A05F-0E743B2D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5C3CAF-778E-4A55-AD61-EBE5753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49E20E-EC78-4D66-B95B-6FB3F61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16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2622A-6C54-4AF3-A270-7150760F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34FC58-5386-43C3-9896-D537FDAC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9B21F0-BF43-41D5-B978-E7419884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8C4BCB-94D7-4EE8-96F6-B874D5C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96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01539-2C80-4526-A8DE-8F0A13B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E4E051-03F8-4D86-B10B-E123AA79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7A515-4074-4AF4-9022-4DCC3A1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13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BE652-EB3F-4571-91BB-F913253B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F7C50-0F7A-4C33-95DD-16591CB5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30F70C-44EA-4716-A7BC-45B2F916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1F84E-0DC4-42D2-823D-C4F2911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CCC7-2FC9-4A23-84B7-5F0C0D7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73C496-3E12-4550-B826-FCE7B35A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14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C8AFE-8F87-42B8-8C0C-1E15D083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9336C1-CCB9-4FEB-ACE5-F09FE9B8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CA023F-D95E-46D7-A459-BF96B14A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96787F-200A-4C6E-9C3A-177765E0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A7AA77-8664-4DFA-8C75-BE16FEC0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5C122-F2BD-4FC6-A511-DC88FF95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95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9D3F8F-7CD1-42F2-AB63-B718A28F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CCCF-4B5C-40AD-9A0D-253654DC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34217-6DD3-4979-A7C9-83BFC96A5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544F-7616-4E76-B974-455D48E99084}" type="datetimeFigureOut">
              <a:rPr lang="zh-HK" altLang="en-US" smtClean="0"/>
              <a:t>6/7/2018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7ADE6-AB7B-45B5-9D28-B6CD6B6E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91538-6EE4-4124-AC2F-41E83858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48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72AC2-7691-4860-B5EC-6B080B248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HK" dirty="0"/>
              <a:t>Wine2U</a:t>
            </a:r>
            <a:br>
              <a:rPr lang="en-GB" altLang="zh-HK" dirty="0"/>
            </a:b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2F63F-8C11-466B-AD43-30FBE34A8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HK" dirty="0"/>
              <a:t>Product: wine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7227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13889-AA90-4F71-B97C-30F7B2D2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Checkout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9D6FE8-ECC3-4F99-859A-9DD565A6AE63}"/>
              </a:ext>
            </a:extLst>
          </p:cNvPr>
          <p:cNvSpPr/>
          <p:nvPr/>
        </p:nvSpPr>
        <p:spPr>
          <a:xfrm>
            <a:off x="0" y="1293919"/>
            <a:ext cx="12192000" cy="5499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F46ED5-8E06-4AC5-A2A5-9BFA4D08CA75}"/>
              </a:ext>
            </a:extLst>
          </p:cNvPr>
          <p:cNvSpPr/>
          <p:nvPr/>
        </p:nvSpPr>
        <p:spPr>
          <a:xfrm>
            <a:off x="6060487" y="3769822"/>
            <a:ext cx="6096000" cy="2836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8AE9829-C04B-4AF2-B352-FAF7FC77BFEF}"/>
              </a:ext>
            </a:extLst>
          </p:cNvPr>
          <p:cNvSpPr/>
          <p:nvPr/>
        </p:nvSpPr>
        <p:spPr>
          <a:xfrm>
            <a:off x="7793366" y="4373695"/>
            <a:ext cx="2752078" cy="101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Button</a:t>
            </a:r>
            <a:endParaRPr lang="zh-HK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94FCA94-61E9-4BCD-9798-056BA7DEC128}"/>
              </a:ext>
            </a:extLst>
          </p:cNvPr>
          <p:cNvSpPr/>
          <p:nvPr/>
        </p:nvSpPr>
        <p:spPr>
          <a:xfrm rot="19395971">
            <a:off x="6116964" y="4938663"/>
            <a:ext cx="2086252" cy="9854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Stripe Check out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2F72F25-4945-4C0C-9D81-FA4830D42899}"/>
              </a:ext>
            </a:extLst>
          </p:cNvPr>
          <p:cNvSpPr/>
          <p:nvPr/>
        </p:nvSpPr>
        <p:spPr>
          <a:xfrm>
            <a:off x="8877099" y="5792173"/>
            <a:ext cx="1650564" cy="386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1200" dirty="0">
                <a:solidFill>
                  <a:schemeClr val="tx1"/>
                </a:solidFill>
              </a:rPr>
              <a:t>Background image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5BED2BB-8C28-4C34-BCA0-60A6345FCECB}"/>
              </a:ext>
            </a:extLst>
          </p:cNvPr>
          <p:cNvCxnSpPr/>
          <p:nvPr/>
        </p:nvCxnSpPr>
        <p:spPr>
          <a:xfrm>
            <a:off x="0" y="169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D575BF-C21F-4E89-AB07-8D8AD434CADF}"/>
              </a:ext>
            </a:extLst>
          </p:cNvPr>
          <p:cNvSpPr txBox="1"/>
          <p:nvPr/>
        </p:nvSpPr>
        <p:spPr>
          <a:xfrm>
            <a:off x="4660777" y="134480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3B7A7-3F11-49C5-9BD9-2688B45D0F52}"/>
              </a:ext>
            </a:extLst>
          </p:cNvPr>
          <p:cNvSpPr/>
          <p:nvPr/>
        </p:nvSpPr>
        <p:spPr>
          <a:xfrm>
            <a:off x="435006" y="2086252"/>
            <a:ext cx="4678532" cy="2104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A89EF-1E57-402D-A25C-A19D28D154B9}"/>
              </a:ext>
            </a:extLst>
          </p:cNvPr>
          <p:cNvSpPr txBox="1"/>
          <p:nvPr/>
        </p:nvSpPr>
        <p:spPr>
          <a:xfrm>
            <a:off x="727969" y="2241609"/>
            <a:ext cx="43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Cart</a:t>
            </a:r>
          </a:p>
          <a:p>
            <a:endParaRPr lang="en-GB" altLang="zh-HK" dirty="0"/>
          </a:p>
          <a:p>
            <a:r>
              <a:rPr lang="en-GB" altLang="zh-HK" dirty="0"/>
              <a:t>Subscription name			$xxx</a:t>
            </a:r>
          </a:p>
          <a:p>
            <a:r>
              <a:rPr lang="en-GB" altLang="zh-HK" dirty="0"/>
              <a:t>-detail</a:t>
            </a:r>
          </a:p>
          <a:p>
            <a:endParaRPr lang="zh-HK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05574-36ED-4154-9DBB-D8263537049F}"/>
              </a:ext>
            </a:extLst>
          </p:cNvPr>
          <p:cNvSpPr/>
          <p:nvPr/>
        </p:nvSpPr>
        <p:spPr>
          <a:xfrm>
            <a:off x="479394" y="4670162"/>
            <a:ext cx="4589756" cy="99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DDD591-530C-4385-8BA2-5F10AA9C8EA0}"/>
              </a:ext>
            </a:extLst>
          </p:cNvPr>
          <p:cNvSpPr txBox="1"/>
          <p:nvPr/>
        </p:nvSpPr>
        <p:spPr>
          <a:xfrm>
            <a:off x="790113" y="4864866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Free shipping for any return</a:t>
            </a:r>
          </a:p>
          <a:p>
            <a:r>
              <a:rPr lang="en-GB" altLang="zh-HK" dirty="0"/>
              <a:t>More</a:t>
            </a:r>
            <a:r>
              <a:rPr lang="zh-HK" altLang="en-US" dirty="0"/>
              <a:t> </a:t>
            </a:r>
            <a:r>
              <a:rPr lang="en-GB" altLang="zh-HK" dirty="0"/>
              <a:t>info(hyperlink)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7B49D9-B2F1-4443-B0D3-E4386728FD98}"/>
              </a:ext>
            </a:extLst>
          </p:cNvPr>
          <p:cNvSpPr/>
          <p:nvPr/>
        </p:nvSpPr>
        <p:spPr>
          <a:xfrm>
            <a:off x="492710" y="5967751"/>
            <a:ext cx="4589756" cy="726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HK" dirty="0">
                <a:solidFill>
                  <a:schemeClr val="tx1"/>
                </a:solidFill>
              </a:rPr>
              <a:t>24/7 service</a:t>
            </a:r>
          </a:p>
          <a:p>
            <a:r>
              <a:rPr lang="en-GB" altLang="zh-HK" dirty="0">
                <a:solidFill>
                  <a:schemeClr val="tx1"/>
                </a:solidFill>
              </a:rPr>
              <a:t>more info(hyperlink)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8FAAF9-C0FB-4041-B38A-E3F4299B394D}"/>
              </a:ext>
            </a:extLst>
          </p:cNvPr>
          <p:cNvSpPr/>
          <p:nvPr/>
        </p:nvSpPr>
        <p:spPr>
          <a:xfrm>
            <a:off x="6060487" y="2253298"/>
            <a:ext cx="6096000" cy="73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HK" dirty="0">
                <a:solidFill>
                  <a:schemeClr val="tx1"/>
                </a:solidFill>
              </a:rPr>
              <a:t>Delivery Address:______________________________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38723AA-C28D-40FD-A484-25ADD2BC44FA}"/>
              </a:ext>
            </a:extLst>
          </p:cNvPr>
          <p:cNvSpPr/>
          <p:nvPr/>
        </p:nvSpPr>
        <p:spPr>
          <a:xfrm rot="20128543">
            <a:off x="5248910" y="3051159"/>
            <a:ext cx="2254620" cy="9899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Auto fill next time but can be edited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754C-AD4E-47F7-9D28-870C3D3A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6651"/>
            <a:ext cx="10515600" cy="1325563"/>
          </a:xfrm>
        </p:spPr>
        <p:txBody>
          <a:bodyPr/>
          <a:lstStyle/>
          <a:p>
            <a:r>
              <a:rPr lang="en-GB" altLang="zh-HK" dirty="0"/>
              <a:t>Customer Backend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34DC19-3A02-472B-9F46-426A37EDCD84}"/>
              </a:ext>
            </a:extLst>
          </p:cNvPr>
          <p:cNvSpPr/>
          <p:nvPr/>
        </p:nvSpPr>
        <p:spPr>
          <a:xfrm>
            <a:off x="0" y="1260629"/>
            <a:ext cx="12192000" cy="559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D7BCD9-735B-4A72-828A-A302EE506CD3}"/>
              </a:ext>
            </a:extLst>
          </p:cNvPr>
          <p:cNvCxnSpPr/>
          <p:nvPr/>
        </p:nvCxnSpPr>
        <p:spPr>
          <a:xfrm>
            <a:off x="0" y="1802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68DEB37-C744-4870-9FD2-99783F5204BE}"/>
              </a:ext>
            </a:extLst>
          </p:cNvPr>
          <p:cNvCxnSpPr/>
          <p:nvPr/>
        </p:nvCxnSpPr>
        <p:spPr>
          <a:xfrm>
            <a:off x="71021" y="42162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28A376-85AD-491D-B44D-1E076A78D05A}"/>
              </a:ext>
            </a:extLst>
          </p:cNvPr>
          <p:cNvCxnSpPr/>
          <p:nvPr/>
        </p:nvCxnSpPr>
        <p:spPr>
          <a:xfrm>
            <a:off x="0" y="47406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9E8A862-CDDE-4C3D-81D1-828451CFFCF0}"/>
              </a:ext>
            </a:extLst>
          </p:cNvPr>
          <p:cNvCxnSpPr/>
          <p:nvPr/>
        </p:nvCxnSpPr>
        <p:spPr>
          <a:xfrm>
            <a:off x="0" y="6045693"/>
            <a:ext cx="12192000" cy="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F48FB0-337F-4464-8584-76C2F4BCAE3B}"/>
              </a:ext>
            </a:extLst>
          </p:cNvPr>
          <p:cNvSpPr txBox="1"/>
          <p:nvPr/>
        </p:nvSpPr>
        <p:spPr>
          <a:xfrm>
            <a:off x="3302493" y="1362214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4BE236-FB48-497D-9475-53F12C1B3A0F}"/>
              </a:ext>
            </a:extLst>
          </p:cNvPr>
          <p:cNvSpPr txBox="1"/>
          <p:nvPr/>
        </p:nvSpPr>
        <p:spPr>
          <a:xfrm>
            <a:off x="266330" y="1773588"/>
            <a:ext cx="9712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u="sng" dirty="0"/>
              <a:t>Personal Info</a:t>
            </a:r>
          </a:p>
          <a:p>
            <a:endParaRPr lang="en-GB" altLang="zh-HK" u="sng" dirty="0"/>
          </a:p>
          <a:p>
            <a:endParaRPr lang="en-GB" altLang="zh-HK" u="sng" dirty="0"/>
          </a:p>
          <a:p>
            <a:r>
              <a:rPr lang="en-GB" altLang="zh-HK" dirty="0" err="1"/>
              <a:t>Name:xxxx</a:t>
            </a:r>
            <a:r>
              <a:rPr lang="en-GB" altLang="zh-HK" dirty="0"/>
              <a:t>		Tel:123456789</a:t>
            </a:r>
          </a:p>
          <a:p>
            <a:r>
              <a:rPr lang="en-GB" altLang="zh-HK" dirty="0" err="1"/>
              <a:t>Email:xx@gmail.com</a:t>
            </a:r>
            <a:r>
              <a:rPr lang="en-GB" altLang="zh-HK" dirty="0"/>
              <a:t>	Address: </a:t>
            </a:r>
            <a:r>
              <a:rPr lang="en-GB" altLang="zh-HK" dirty="0" err="1"/>
              <a:t>Hk</a:t>
            </a:r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Change password(hyperlink)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11C66-1962-4099-9D05-84FF87D99915}"/>
              </a:ext>
            </a:extLst>
          </p:cNvPr>
          <p:cNvSpPr txBox="1"/>
          <p:nvPr/>
        </p:nvSpPr>
        <p:spPr>
          <a:xfrm>
            <a:off x="701336" y="4216287"/>
            <a:ext cx="65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Track &amp; trace (</a:t>
            </a:r>
            <a:r>
              <a:rPr lang="en-GB" altLang="zh-HK" dirty="0" err="1"/>
              <a:t>api</a:t>
            </a:r>
            <a:r>
              <a:rPr lang="en-GB" altLang="zh-HK" dirty="0"/>
              <a:t> integration)</a:t>
            </a:r>
            <a:endParaRPr lang="zh-HK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D9EFC7-67FB-4FF3-85D6-DF908D17A498}"/>
              </a:ext>
            </a:extLst>
          </p:cNvPr>
          <p:cNvSpPr txBox="1"/>
          <p:nvPr/>
        </p:nvSpPr>
        <p:spPr>
          <a:xfrm>
            <a:off x="701336" y="4900474"/>
            <a:ext cx="814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Subscription Detail</a:t>
            </a:r>
          </a:p>
          <a:p>
            <a:r>
              <a:rPr lang="en-GB" altLang="zh-HK" dirty="0"/>
              <a:t>-plan name 	Join Date: xx-xx-</a:t>
            </a:r>
            <a:r>
              <a:rPr lang="en-GB" altLang="zh-HK" dirty="0" err="1"/>
              <a:t>xxxx</a:t>
            </a:r>
            <a:r>
              <a:rPr lang="en-GB" altLang="zh-HK" dirty="0"/>
              <a:t>	End </a:t>
            </a:r>
            <a:r>
              <a:rPr lang="en-GB" altLang="zh-HK" dirty="0" err="1"/>
              <a:t>Date:xx-xx-xxxx</a:t>
            </a:r>
            <a:endParaRPr lang="en-GB" altLang="zh-HK" dirty="0"/>
          </a:p>
          <a:p>
            <a:r>
              <a:rPr lang="en-GB" altLang="zh-HK" dirty="0"/>
              <a:t>-Extend (button)</a:t>
            </a:r>
          </a:p>
          <a:p>
            <a:r>
              <a:rPr lang="en-GB" altLang="zh-HK" dirty="0"/>
              <a:t>-Top-up (button)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4C74FB-F343-4AA2-84E6-BD250624206E}"/>
              </a:ext>
            </a:extLst>
          </p:cNvPr>
          <p:cNvSpPr txBox="1"/>
          <p:nvPr/>
        </p:nvSpPr>
        <p:spPr>
          <a:xfrm>
            <a:off x="1562470" y="6383045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E6414E4-CCD1-4817-A8AF-E7995C65A45D}"/>
              </a:ext>
            </a:extLst>
          </p:cNvPr>
          <p:cNvSpPr/>
          <p:nvPr/>
        </p:nvSpPr>
        <p:spPr>
          <a:xfrm rot="11146599">
            <a:off x="4616387" y="2894120"/>
            <a:ext cx="4474347" cy="56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Auto fill after first order, else empty</a:t>
            </a:r>
            <a:endParaRPr lang="zh-HK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D3F172A-5A2C-45A2-B3A9-6E8E6EA8A503}"/>
              </a:ext>
            </a:extLst>
          </p:cNvPr>
          <p:cNvSpPr/>
          <p:nvPr/>
        </p:nvSpPr>
        <p:spPr>
          <a:xfrm>
            <a:off x="3604334" y="3804913"/>
            <a:ext cx="1695635" cy="34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edit</a:t>
            </a:r>
            <a:endParaRPr lang="zh-HK" alt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0173159-8E61-4B35-92EC-DDA9813CB753}"/>
              </a:ext>
            </a:extLst>
          </p:cNvPr>
          <p:cNvSpPr/>
          <p:nvPr/>
        </p:nvSpPr>
        <p:spPr>
          <a:xfrm>
            <a:off x="781235" y="3804913"/>
            <a:ext cx="2752078" cy="4113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Can edit personal info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22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754C-AD4E-47F7-9D28-870C3D3A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6651"/>
            <a:ext cx="10515600" cy="1325563"/>
          </a:xfrm>
        </p:spPr>
        <p:txBody>
          <a:bodyPr/>
          <a:lstStyle/>
          <a:p>
            <a:r>
              <a:rPr lang="en-GB" altLang="zh-HK" dirty="0"/>
              <a:t>Customer Backend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34DC19-3A02-472B-9F46-426A37EDCD84}"/>
              </a:ext>
            </a:extLst>
          </p:cNvPr>
          <p:cNvSpPr/>
          <p:nvPr/>
        </p:nvSpPr>
        <p:spPr>
          <a:xfrm>
            <a:off x="0" y="1260629"/>
            <a:ext cx="12192000" cy="559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D7BCD9-735B-4A72-828A-A302EE506CD3}"/>
              </a:ext>
            </a:extLst>
          </p:cNvPr>
          <p:cNvCxnSpPr/>
          <p:nvPr/>
        </p:nvCxnSpPr>
        <p:spPr>
          <a:xfrm>
            <a:off x="0" y="1802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68DEB37-C744-4870-9FD2-99783F5204BE}"/>
              </a:ext>
            </a:extLst>
          </p:cNvPr>
          <p:cNvCxnSpPr/>
          <p:nvPr/>
        </p:nvCxnSpPr>
        <p:spPr>
          <a:xfrm>
            <a:off x="71021" y="42162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28A376-85AD-491D-B44D-1E076A78D05A}"/>
              </a:ext>
            </a:extLst>
          </p:cNvPr>
          <p:cNvCxnSpPr/>
          <p:nvPr/>
        </p:nvCxnSpPr>
        <p:spPr>
          <a:xfrm>
            <a:off x="0" y="47406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9E8A862-CDDE-4C3D-81D1-828451CFFCF0}"/>
              </a:ext>
            </a:extLst>
          </p:cNvPr>
          <p:cNvCxnSpPr/>
          <p:nvPr/>
        </p:nvCxnSpPr>
        <p:spPr>
          <a:xfrm>
            <a:off x="0" y="6045693"/>
            <a:ext cx="12192000" cy="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F48FB0-337F-4464-8584-76C2F4BCAE3B}"/>
              </a:ext>
            </a:extLst>
          </p:cNvPr>
          <p:cNvSpPr txBox="1"/>
          <p:nvPr/>
        </p:nvSpPr>
        <p:spPr>
          <a:xfrm>
            <a:off x="3302493" y="1362214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4BE236-FB48-497D-9475-53F12C1B3A0F}"/>
              </a:ext>
            </a:extLst>
          </p:cNvPr>
          <p:cNvSpPr txBox="1"/>
          <p:nvPr/>
        </p:nvSpPr>
        <p:spPr>
          <a:xfrm>
            <a:off x="266330" y="1773588"/>
            <a:ext cx="9712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u="sng" dirty="0"/>
              <a:t>Personal Info</a:t>
            </a:r>
          </a:p>
          <a:p>
            <a:endParaRPr lang="en-GB" altLang="zh-HK" u="sng" dirty="0"/>
          </a:p>
          <a:p>
            <a:endParaRPr lang="en-GB" altLang="zh-HK" u="sng" dirty="0"/>
          </a:p>
          <a:p>
            <a:r>
              <a:rPr lang="en-GB" altLang="zh-HK" dirty="0" err="1"/>
              <a:t>Name:xxxx</a:t>
            </a:r>
            <a:r>
              <a:rPr lang="en-GB" altLang="zh-HK" dirty="0"/>
              <a:t>		Tel:123456789</a:t>
            </a:r>
          </a:p>
          <a:p>
            <a:r>
              <a:rPr lang="en-GB" altLang="zh-HK" dirty="0" err="1"/>
              <a:t>Email:xx@gmail.com</a:t>
            </a:r>
            <a:r>
              <a:rPr lang="en-GB" altLang="zh-HK" dirty="0"/>
              <a:t>	Address: </a:t>
            </a:r>
            <a:r>
              <a:rPr lang="en-GB" altLang="zh-HK" dirty="0" err="1"/>
              <a:t>Hk</a:t>
            </a:r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Change password(hyperlink)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11C66-1962-4099-9D05-84FF87D99915}"/>
              </a:ext>
            </a:extLst>
          </p:cNvPr>
          <p:cNvSpPr txBox="1"/>
          <p:nvPr/>
        </p:nvSpPr>
        <p:spPr>
          <a:xfrm>
            <a:off x="701336" y="4216287"/>
            <a:ext cx="65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Track &amp; trace (</a:t>
            </a:r>
            <a:r>
              <a:rPr lang="en-GB" altLang="zh-HK" dirty="0" err="1"/>
              <a:t>api</a:t>
            </a:r>
            <a:r>
              <a:rPr lang="en-GB" altLang="zh-HK" dirty="0"/>
              <a:t> integration)</a:t>
            </a:r>
            <a:endParaRPr lang="zh-HK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D9EFC7-67FB-4FF3-85D6-DF908D17A498}"/>
              </a:ext>
            </a:extLst>
          </p:cNvPr>
          <p:cNvSpPr txBox="1"/>
          <p:nvPr/>
        </p:nvSpPr>
        <p:spPr>
          <a:xfrm>
            <a:off x="701336" y="4900474"/>
            <a:ext cx="814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Subscription Detail</a:t>
            </a:r>
          </a:p>
          <a:p>
            <a:r>
              <a:rPr lang="en-GB" altLang="zh-HK" dirty="0"/>
              <a:t>-plan name 	Join Date: xx-xx-</a:t>
            </a:r>
            <a:r>
              <a:rPr lang="en-GB" altLang="zh-HK" dirty="0" err="1"/>
              <a:t>xxxx</a:t>
            </a:r>
            <a:r>
              <a:rPr lang="en-GB" altLang="zh-HK" dirty="0"/>
              <a:t>	End </a:t>
            </a:r>
            <a:r>
              <a:rPr lang="en-GB" altLang="zh-HK" dirty="0" err="1"/>
              <a:t>Date:xx-xx-xxxx</a:t>
            </a:r>
            <a:endParaRPr lang="en-GB" altLang="zh-HK" dirty="0"/>
          </a:p>
          <a:p>
            <a:r>
              <a:rPr lang="en-GB" altLang="zh-HK" dirty="0"/>
              <a:t>-Extend (button)</a:t>
            </a:r>
          </a:p>
          <a:p>
            <a:r>
              <a:rPr lang="en-GB" altLang="zh-HK" dirty="0"/>
              <a:t>-Top-up (button)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4C74FB-F343-4AA2-84E6-BD250624206E}"/>
              </a:ext>
            </a:extLst>
          </p:cNvPr>
          <p:cNvSpPr txBox="1"/>
          <p:nvPr/>
        </p:nvSpPr>
        <p:spPr>
          <a:xfrm>
            <a:off x="1562470" y="6383045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E6414E4-CCD1-4817-A8AF-E7995C65A45D}"/>
              </a:ext>
            </a:extLst>
          </p:cNvPr>
          <p:cNvSpPr/>
          <p:nvPr/>
        </p:nvSpPr>
        <p:spPr>
          <a:xfrm rot="11146599">
            <a:off x="4616387" y="2894120"/>
            <a:ext cx="4474347" cy="56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Auto fill after first order, else empty</a:t>
            </a:r>
            <a:endParaRPr lang="zh-HK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D3F172A-5A2C-45A2-B3A9-6E8E6EA8A503}"/>
              </a:ext>
            </a:extLst>
          </p:cNvPr>
          <p:cNvSpPr/>
          <p:nvPr/>
        </p:nvSpPr>
        <p:spPr>
          <a:xfrm>
            <a:off x="5921406" y="3787956"/>
            <a:ext cx="1695635" cy="34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save</a:t>
            </a:r>
            <a:endParaRPr lang="zh-HK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651F1FF-9FBA-4646-A5FF-43A34CAD3B53}"/>
              </a:ext>
            </a:extLst>
          </p:cNvPr>
          <p:cNvSpPr/>
          <p:nvPr/>
        </p:nvSpPr>
        <p:spPr>
          <a:xfrm>
            <a:off x="3755255" y="3767073"/>
            <a:ext cx="1518081" cy="36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cancel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730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46F39-B7D3-49F1-9AEC-6C84843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Change pw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4DC00-CC37-4998-B8F8-ED42CB409E95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D68E7D-336F-41B6-9A75-39B82049D412}"/>
              </a:ext>
            </a:extLst>
          </p:cNvPr>
          <p:cNvCxnSpPr/>
          <p:nvPr/>
        </p:nvCxnSpPr>
        <p:spPr>
          <a:xfrm>
            <a:off x="0" y="2175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66EA31-3EC8-4D0E-851B-1C1BAA732445}"/>
              </a:ext>
            </a:extLst>
          </p:cNvPr>
          <p:cNvSpPr txBox="1"/>
          <p:nvPr/>
        </p:nvSpPr>
        <p:spPr>
          <a:xfrm>
            <a:off x="4873841" y="1811045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8254E5-3395-4712-832D-B99C33427AA4}"/>
              </a:ext>
            </a:extLst>
          </p:cNvPr>
          <p:cNvSpPr txBox="1"/>
          <p:nvPr/>
        </p:nvSpPr>
        <p:spPr>
          <a:xfrm>
            <a:off x="3053918" y="2592280"/>
            <a:ext cx="5761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Old pw:____________________</a:t>
            </a:r>
          </a:p>
          <a:p>
            <a:endParaRPr lang="en-GB" altLang="zh-HK" dirty="0"/>
          </a:p>
          <a:p>
            <a:r>
              <a:rPr lang="en-GB" altLang="zh-HK" dirty="0"/>
              <a:t>New pw:_____________________</a:t>
            </a:r>
          </a:p>
          <a:p>
            <a:endParaRPr lang="en-GB" altLang="zh-HK" dirty="0"/>
          </a:p>
          <a:p>
            <a:r>
              <a:rPr lang="en-GB" altLang="zh-HK" dirty="0"/>
              <a:t>Confirm pw:_____________________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</a:t>
            </a:r>
            <a:endParaRPr lang="zh-HK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13BC436-E39D-401D-940B-2F84A3CD0C4D}"/>
              </a:ext>
            </a:extLst>
          </p:cNvPr>
          <p:cNvSpPr/>
          <p:nvPr/>
        </p:nvSpPr>
        <p:spPr>
          <a:xfrm>
            <a:off x="4873841" y="4323425"/>
            <a:ext cx="1917576" cy="989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Okay</a:t>
            </a:r>
            <a:endParaRPr lang="zh-HK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D74B6CA-E967-4850-A837-5C890E434799}"/>
              </a:ext>
            </a:extLst>
          </p:cNvPr>
          <p:cNvSpPr/>
          <p:nvPr/>
        </p:nvSpPr>
        <p:spPr>
          <a:xfrm>
            <a:off x="3657600" y="4599141"/>
            <a:ext cx="1296140" cy="5681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Button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D62F6E6-AD63-443D-8145-5E793513E908}"/>
              </a:ext>
            </a:extLst>
          </p:cNvPr>
          <p:cNvCxnSpPr/>
          <p:nvPr/>
        </p:nvCxnSpPr>
        <p:spPr>
          <a:xfrm>
            <a:off x="0" y="6027938"/>
            <a:ext cx="12192000" cy="7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0B862B-0392-4531-A1F8-513D915CF9EC}"/>
              </a:ext>
            </a:extLst>
          </p:cNvPr>
          <p:cNvSpPr txBox="1"/>
          <p:nvPr/>
        </p:nvSpPr>
        <p:spPr>
          <a:xfrm>
            <a:off x="4172505" y="6226167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83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ED811-204F-4135-8699-997FB922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Info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E0A612-AB5C-48DB-8038-3A2E73CCC5E6}"/>
              </a:ext>
            </a:extLst>
          </p:cNvPr>
          <p:cNvSpPr/>
          <p:nvPr/>
        </p:nvSpPr>
        <p:spPr>
          <a:xfrm>
            <a:off x="0" y="1411550"/>
            <a:ext cx="12192000" cy="544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A284242-765F-4489-8654-E4371A097AB6}"/>
              </a:ext>
            </a:extLst>
          </p:cNvPr>
          <p:cNvCxnSpPr/>
          <p:nvPr/>
        </p:nvCxnSpPr>
        <p:spPr>
          <a:xfrm>
            <a:off x="0" y="20773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FFB7CB7-CC56-4BD6-9949-40E8FAEA1790}"/>
              </a:ext>
            </a:extLst>
          </p:cNvPr>
          <p:cNvCxnSpPr/>
          <p:nvPr/>
        </p:nvCxnSpPr>
        <p:spPr>
          <a:xfrm>
            <a:off x="0" y="5992427"/>
            <a:ext cx="12192000" cy="9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514A3B-DB81-4EF5-848A-C43914C7D638}"/>
              </a:ext>
            </a:extLst>
          </p:cNvPr>
          <p:cNvSpPr txBox="1"/>
          <p:nvPr/>
        </p:nvSpPr>
        <p:spPr>
          <a:xfrm>
            <a:off x="3311371" y="1690688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F36B3B-2F9E-4BC9-8C27-A9C05148D98A}"/>
              </a:ext>
            </a:extLst>
          </p:cNvPr>
          <p:cNvSpPr txBox="1"/>
          <p:nvPr/>
        </p:nvSpPr>
        <p:spPr>
          <a:xfrm>
            <a:off x="3897297" y="6312023"/>
            <a:ext cx="39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</a:t>
            </a: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1943C9-D881-4761-AE79-840C839C35FE}"/>
              </a:ext>
            </a:extLst>
          </p:cNvPr>
          <p:cNvSpPr txBox="1"/>
          <p:nvPr/>
        </p:nvSpPr>
        <p:spPr>
          <a:xfrm>
            <a:off x="2467992" y="2446707"/>
            <a:ext cx="56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Content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11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33C62-EC7E-4DF6-814B-0197FCDA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09" y="26801"/>
            <a:ext cx="10515600" cy="1325563"/>
          </a:xfrm>
        </p:spPr>
        <p:txBody>
          <a:bodyPr/>
          <a:lstStyle/>
          <a:p>
            <a:r>
              <a:rPr lang="en-GB" altLang="zh-HK" dirty="0"/>
              <a:t>Homepage</a:t>
            </a:r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D4F25-2785-4E76-B949-34BE09C33BB8}"/>
              </a:ext>
            </a:extLst>
          </p:cNvPr>
          <p:cNvSpPr/>
          <p:nvPr/>
        </p:nvSpPr>
        <p:spPr>
          <a:xfrm>
            <a:off x="0" y="1344966"/>
            <a:ext cx="12192000" cy="5513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DB31BAF-0038-4180-988C-05B4791FE419}"/>
              </a:ext>
            </a:extLst>
          </p:cNvPr>
          <p:cNvCxnSpPr/>
          <p:nvPr/>
        </p:nvCxnSpPr>
        <p:spPr>
          <a:xfrm>
            <a:off x="0" y="18998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0DA7A64-6921-4A7D-B216-56AFF36A6FB6}"/>
              </a:ext>
            </a:extLst>
          </p:cNvPr>
          <p:cNvSpPr/>
          <p:nvPr/>
        </p:nvSpPr>
        <p:spPr>
          <a:xfrm>
            <a:off x="838200" y="1393794"/>
            <a:ext cx="2402150" cy="5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40F2E38-0095-402A-9E5B-48659E5D68A3}"/>
              </a:ext>
            </a:extLst>
          </p:cNvPr>
          <p:cNvCxnSpPr/>
          <p:nvPr/>
        </p:nvCxnSpPr>
        <p:spPr>
          <a:xfrm>
            <a:off x="11185864" y="1482571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B20C538-3C75-4945-A2C7-7E4CEF99BE6D}"/>
              </a:ext>
            </a:extLst>
          </p:cNvPr>
          <p:cNvCxnSpPr/>
          <p:nvPr/>
        </p:nvCxnSpPr>
        <p:spPr>
          <a:xfrm>
            <a:off x="11185864" y="1562470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106AE61-524E-4151-9954-613135F68E8C}"/>
              </a:ext>
            </a:extLst>
          </p:cNvPr>
          <p:cNvCxnSpPr/>
          <p:nvPr/>
        </p:nvCxnSpPr>
        <p:spPr>
          <a:xfrm>
            <a:off x="11185864" y="1690688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A509F0-6145-4A6C-86C9-A7D6CFA4A0B4}"/>
              </a:ext>
            </a:extLst>
          </p:cNvPr>
          <p:cNvCxnSpPr/>
          <p:nvPr/>
        </p:nvCxnSpPr>
        <p:spPr>
          <a:xfrm>
            <a:off x="0" y="35688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D041B0-0DC1-45D8-8A6D-BDB2B7CE422A}"/>
              </a:ext>
            </a:extLst>
          </p:cNvPr>
          <p:cNvSpPr txBox="1"/>
          <p:nvPr/>
        </p:nvSpPr>
        <p:spPr>
          <a:xfrm>
            <a:off x="2618913" y="3160450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Width 100%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915F06-72E7-4AB6-A124-4572CAEF6598}"/>
              </a:ext>
            </a:extLst>
          </p:cNvPr>
          <p:cNvSpPr txBox="1"/>
          <p:nvPr/>
        </p:nvSpPr>
        <p:spPr>
          <a:xfrm>
            <a:off x="3844031" y="22549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HK" dirty="0"/>
              <a:t>Banner </a:t>
            </a:r>
            <a:endParaRPr lang="zh-HK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DA5401C-2085-4123-B022-2E9B624220FC}"/>
              </a:ext>
            </a:extLst>
          </p:cNvPr>
          <p:cNvCxnSpPr/>
          <p:nvPr/>
        </p:nvCxnSpPr>
        <p:spPr>
          <a:xfrm>
            <a:off x="0" y="48738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8F645E-8F26-48AC-8E54-C64166D8656D}"/>
              </a:ext>
            </a:extLst>
          </p:cNvPr>
          <p:cNvSpPr txBox="1"/>
          <p:nvPr/>
        </p:nvSpPr>
        <p:spPr>
          <a:xfrm>
            <a:off x="3844031" y="4154750"/>
            <a:ext cx="42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(about product)</a:t>
            </a:r>
            <a:endParaRPr lang="zh-HK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D41AE5C-C5F2-4C97-ABCF-9B93B626CF79}"/>
              </a:ext>
            </a:extLst>
          </p:cNvPr>
          <p:cNvCxnSpPr/>
          <p:nvPr/>
        </p:nvCxnSpPr>
        <p:spPr>
          <a:xfrm>
            <a:off x="0" y="5717219"/>
            <a:ext cx="1231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52102B-0741-4C5A-8ECE-811F22611E52}"/>
              </a:ext>
            </a:extLst>
          </p:cNvPr>
          <p:cNvSpPr txBox="1"/>
          <p:nvPr/>
        </p:nvSpPr>
        <p:spPr>
          <a:xfrm>
            <a:off x="3795204" y="5166804"/>
            <a:ext cx="407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[story]</a:t>
            </a:r>
            <a:endParaRPr lang="zh-HK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083176D-BDC3-474B-AC34-DC9B1957BE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6858000"/>
            <a:ext cx="0" cy="7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7F0C417-47A5-41D6-89DE-AD4A99B23184}"/>
              </a:ext>
            </a:extLst>
          </p:cNvPr>
          <p:cNvCxnSpPr/>
          <p:nvPr/>
        </p:nvCxnSpPr>
        <p:spPr>
          <a:xfrm>
            <a:off x="79899" y="6232124"/>
            <a:ext cx="12112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05B1E12-359B-417E-ABD2-8BE3A8E36256}"/>
              </a:ext>
            </a:extLst>
          </p:cNvPr>
          <p:cNvSpPr txBox="1"/>
          <p:nvPr/>
        </p:nvSpPr>
        <p:spPr>
          <a:xfrm>
            <a:off x="3932807" y="5903650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Pinterest </a:t>
            </a:r>
            <a:r>
              <a:rPr lang="en-GB" altLang="zh-HK" dirty="0" err="1"/>
              <a:t>Carousell</a:t>
            </a:r>
            <a:r>
              <a:rPr lang="en-GB" altLang="zh-HK" dirty="0"/>
              <a:t> image slider</a:t>
            </a:r>
            <a:endParaRPr lang="zh-HK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38C480-E611-4ED0-A87A-CC2DCC2EDC37}"/>
              </a:ext>
            </a:extLst>
          </p:cNvPr>
          <p:cNvSpPr txBox="1"/>
          <p:nvPr/>
        </p:nvSpPr>
        <p:spPr>
          <a:xfrm>
            <a:off x="3654640" y="6291310"/>
            <a:ext cx="44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5D1BAF-5534-403E-B17B-F6421BC06C60}"/>
              </a:ext>
            </a:extLst>
          </p:cNvPr>
          <p:cNvSpPr txBox="1"/>
          <p:nvPr/>
        </p:nvSpPr>
        <p:spPr>
          <a:xfrm>
            <a:off x="204186" y="6379513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Contact info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CF68FB6-D8D5-4315-8D87-7B3F8DBE8C31}"/>
              </a:ext>
            </a:extLst>
          </p:cNvPr>
          <p:cNvSpPr txBox="1"/>
          <p:nvPr/>
        </p:nvSpPr>
        <p:spPr>
          <a:xfrm>
            <a:off x="9294920" y="6349130"/>
            <a:ext cx="2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Shit wordings</a:t>
            </a:r>
            <a:endParaRPr lang="zh-HK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DE211E9-46C5-4060-B553-C468FD3AE4AE}"/>
              </a:ext>
            </a:extLst>
          </p:cNvPr>
          <p:cNvSpPr txBox="1"/>
          <p:nvPr/>
        </p:nvSpPr>
        <p:spPr>
          <a:xfrm>
            <a:off x="4447713" y="1482571"/>
            <a:ext cx="3426780" cy="37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[navbar]</a:t>
            </a:r>
            <a:endParaRPr lang="zh-HK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709B997-7893-4FDA-9DB8-1D7ADF401BB4}"/>
              </a:ext>
            </a:extLst>
          </p:cNvPr>
          <p:cNvSpPr/>
          <p:nvPr/>
        </p:nvSpPr>
        <p:spPr>
          <a:xfrm>
            <a:off x="9916357" y="1482571"/>
            <a:ext cx="887767" cy="35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B9F5B822-0F45-462C-A721-74853696140D}"/>
              </a:ext>
            </a:extLst>
          </p:cNvPr>
          <p:cNvSpPr/>
          <p:nvPr/>
        </p:nvSpPr>
        <p:spPr>
          <a:xfrm>
            <a:off x="9676661" y="59354"/>
            <a:ext cx="1339048" cy="13255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Bag </a:t>
            </a:r>
            <a:r>
              <a:rPr lang="en-GB" altLang="zh-HK" dirty="0" err="1">
                <a:solidFill>
                  <a:schemeClr val="tx1"/>
                </a:solidFill>
              </a:rPr>
              <a:t>logo</a:t>
            </a:r>
            <a:r>
              <a:rPr lang="en-GB" altLang="zh-HK" dirty="0" err="1"/>
              <a:t>go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6951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0BCA5-ED48-42D8-AB9A-0589E5D3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0"/>
            <a:ext cx="10515600" cy="1325563"/>
          </a:xfrm>
        </p:spPr>
        <p:txBody>
          <a:bodyPr/>
          <a:lstStyle/>
          <a:p>
            <a:r>
              <a:rPr lang="en-GB" altLang="zh-HK" dirty="0"/>
              <a:t>Homepage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DB1D38-A816-44EE-A33D-957F87AE3E15}"/>
              </a:ext>
            </a:extLst>
          </p:cNvPr>
          <p:cNvSpPr/>
          <p:nvPr/>
        </p:nvSpPr>
        <p:spPr>
          <a:xfrm>
            <a:off x="-2" y="1100831"/>
            <a:ext cx="12192000" cy="579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5BC2C66-6444-466D-AFBC-A9324C32F8B2}"/>
              </a:ext>
            </a:extLst>
          </p:cNvPr>
          <p:cNvCxnSpPr/>
          <p:nvPr/>
        </p:nvCxnSpPr>
        <p:spPr>
          <a:xfrm>
            <a:off x="0" y="17222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CBB878-3A4A-40F3-8341-2B3DBAE34896}"/>
              </a:ext>
            </a:extLst>
          </p:cNvPr>
          <p:cNvSpPr/>
          <p:nvPr/>
        </p:nvSpPr>
        <p:spPr>
          <a:xfrm>
            <a:off x="9126245" y="1065320"/>
            <a:ext cx="3065755" cy="395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EB223E3-38A9-4C78-BE0B-F547CEB446C9}"/>
              </a:ext>
            </a:extLst>
          </p:cNvPr>
          <p:cNvCxnSpPr/>
          <p:nvPr/>
        </p:nvCxnSpPr>
        <p:spPr>
          <a:xfrm>
            <a:off x="9294920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3617E42-96A0-4DA1-896D-3F34A8DAB05C}"/>
              </a:ext>
            </a:extLst>
          </p:cNvPr>
          <p:cNvCxnSpPr>
            <a:cxnSpLocks/>
          </p:cNvCxnSpPr>
          <p:nvPr/>
        </p:nvCxnSpPr>
        <p:spPr>
          <a:xfrm>
            <a:off x="9499107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7DC8943-D0C8-4A23-B040-B572E170EC1C}"/>
              </a:ext>
            </a:extLst>
          </p:cNvPr>
          <p:cNvCxnSpPr>
            <a:cxnSpLocks/>
          </p:cNvCxnSpPr>
          <p:nvPr/>
        </p:nvCxnSpPr>
        <p:spPr>
          <a:xfrm>
            <a:off x="9676660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A153A80-DE9E-4B1F-B63C-58A44EDF6585}"/>
              </a:ext>
            </a:extLst>
          </p:cNvPr>
          <p:cNvCxnSpPr>
            <a:cxnSpLocks/>
          </p:cNvCxnSpPr>
          <p:nvPr/>
        </p:nvCxnSpPr>
        <p:spPr>
          <a:xfrm>
            <a:off x="9126244" y="2414725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4D8EB3A-37B3-40F6-AC5C-635F945C21E8}"/>
              </a:ext>
            </a:extLst>
          </p:cNvPr>
          <p:cNvCxnSpPr/>
          <p:nvPr/>
        </p:nvCxnSpPr>
        <p:spPr>
          <a:xfrm>
            <a:off x="9098131" y="3651709"/>
            <a:ext cx="3065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1A219F-EC38-4604-9E4F-4740A3F3E56D}"/>
              </a:ext>
            </a:extLst>
          </p:cNvPr>
          <p:cNvCxnSpPr/>
          <p:nvPr/>
        </p:nvCxnSpPr>
        <p:spPr>
          <a:xfrm>
            <a:off x="9098131" y="4043324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D6D605C-CC90-402F-AF6A-A0DCEF7AAD72}"/>
              </a:ext>
            </a:extLst>
          </p:cNvPr>
          <p:cNvCxnSpPr/>
          <p:nvPr/>
        </p:nvCxnSpPr>
        <p:spPr>
          <a:xfrm>
            <a:off x="9135122" y="4426821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C471CE-F5FD-448B-A9FF-9AC071D63C02}"/>
              </a:ext>
            </a:extLst>
          </p:cNvPr>
          <p:cNvSpPr txBox="1"/>
          <p:nvPr/>
        </p:nvSpPr>
        <p:spPr>
          <a:xfrm>
            <a:off x="9294920" y="1935332"/>
            <a:ext cx="2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Subscribe</a:t>
            </a:r>
            <a:endParaRPr lang="zh-HK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1747D8-2765-4AB2-899A-210CA66F0481}"/>
              </a:ext>
            </a:extLst>
          </p:cNvPr>
          <p:cNvSpPr txBox="1"/>
          <p:nvPr/>
        </p:nvSpPr>
        <p:spPr>
          <a:xfrm>
            <a:off x="9250531" y="2481022"/>
            <a:ext cx="276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Login / Sign up (title change to your profile after login / </a:t>
            </a:r>
            <a:r>
              <a:rPr lang="en-GB" altLang="zh-HK" dirty="0" err="1"/>
              <a:t>singup</a:t>
            </a:r>
            <a:r>
              <a:rPr lang="en-GB" altLang="zh-HK" dirty="0"/>
              <a:t>, redirect to browsing page</a:t>
            </a:r>
            <a:endParaRPr lang="zh-HK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1FD417-746E-41FA-91D0-F83CEA5AFC7B}"/>
              </a:ext>
            </a:extLst>
          </p:cNvPr>
          <p:cNvSpPr txBox="1"/>
          <p:nvPr/>
        </p:nvSpPr>
        <p:spPr>
          <a:xfrm>
            <a:off x="9135122" y="3651709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Contact us</a:t>
            </a:r>
            <a:endParaRPr lang="zh-HK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6B1D3D6-CAAD-4335-914B-7370102F646C}"/>
              </a:ext>
            </a:extLst>
          </p:cNvPr>
          <p:cNvSpPr txBox="1"/>
          <p:nvPr/>
        </p:nvSpPr>
        <p:spPr>
          <a:xfrm>
            <a:off x="9138081" y="4043324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About Us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66DFEA-C850-44A5-9191-402411A58DB8}"/>
              </a:ext>
            </a:extLst>
          </p:cNvPr>
          <p:cNvSpPr txBox="1"/>
          <p:nvPr/>
        </p:nvSpPr>
        <p:spPr>
          <a:xfrm>
            <a:off x="9135122" y="4426821"/>
            <a:ext cx="3065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1600" dirty="0"/>
              <a:t>[social media logo (</a:t>
            </a:r>
            <a:r>
              <a:rPr lang="en-GB" altLang="zh-HK" sz="1600" dirty="0" err="1"/>
              <a:t>facebook</a:t>
            </a:r>
            <a:r>
              <a:rPr lang="en-GB" altLang="zh-HK" sz="1600" dirty="0"/>
              <a:t>/</a:t>
            </a:r>
            <a:r>
              <a:rPr lang="en-GB" altLang="zh-HK" sz="1600" dirty="0" err="1"/>
              <a:t>pinterest</a:t>
            </a:r>
            <a:r>
              <a:rPr lang="en-GB" altLang="zh-HK" sz="1600" dirty="0"/>
              <a:t>)]</a:t>
            </a:r>
            <a:endParaRPr lang="zh-HK" alt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D2C8B2C-6C0E-4159-A936-4AA54F12386E}"/>
              </a:ext>
            </a:extLst>
          </p:cNvPr>
          <p:cNvSpPr txBox="1"/>
          <p:nvPr/>
        </p:nvSpPr>
        <p:spPr>
          <a:xfrm>
            <a:off x="3195961" y="1325563"/>
            <a:ext cx="39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A778ED-CF1E-4016-A81F-48F32FD8EE18}"/>
              </a:ext>
            </a:extLst>
          </p:cNvPr>
          <p:cNvSpPr txBox="1"/>
          <p:nvPr/>
        </p:nvSpPr>
        <p:spPr>
          <a:xfrm>
            <a:off x="2692892" y="2524787"/>
            <a:ext cx="537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(background)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D026EFE6-D644-4395-869C-C901BF373625}"/>
              </a:ext>
            </a:extLst>
          </p:cNvPr>
          <p:cNvSpPr/>
          <p:nvPr/>
        </p:nvSpPr>
        <p:spPr>
          <a:xfrm>
            <a:off x="5601810" y="3429000"/>
            <a:ext cx="3622089" cy="11901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AE504A8-0E38-4B62-8935-EB25CBC7B217}"/>
              </a:ext>
            </a:extLst>
          </p:cNvPr>
          <p:cNvSpPr txBox="1"/>
          <p:nvPr/>
        </p:nvSpPr>
        <p:spPr>
          <a:xfrm>
            <a:off x="5912528" y="391061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Hover / transparent</a:t>
            </a:r>
            <a:endParaRPr lang="zh-HK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57764B51-AC80-41BA-91E7-A2703C02163F}"/>
              </a:ext>
            </a:extLst>
          </p:cNvPr>
          <p:cNvSpPr/>
          <p:nvPr/>
        </p:nvSpPr>
        <p:spPr>
          <a:xfrm>
            <a:off x="8291744" y="1190131"/>
            <a:ext cx="656949" cy="452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3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48107-DF47-4B3E-9679-98D5869D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Registration / login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16C4F-604B-44D9-B7B6-9424ADA8EF4A}"/>
              </a:ext>
            </a:extLst>
          </p:cNvPr>
          <p:cNvSpPr/>
          <p:nvPr/>
        </p:nvSpPr>
        <p:spPr>
          <a:xfrm>
            <a:off x="1393794" y="2414726"/>
            <a:ext cx="4092606" cy="407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I ‘m back</a:t>
            </a:r>
          </a:p>
          <a:p>
            <a:pPr algn="ctr"/>
            <a:endParaRPr lang="en-GB" altLang="zh-HK" dirty="0">
              <a:solidFill>
                <a:schemeClr val="tx1"/>
              </a:solidFill>
            </a:endParaRPr>
          </a:p>
          <a:p>
            <a:pPr algn="ctr"/>
            <a:r>
              <a:rPr lang="en-GB" altLang="zh-HK" dirty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A5984-C2B1-4351-9861-63D014619FFB}"/>
              </a:ext>
            </a:extLst>
          </p:cNvPr>
          <p:cNvSpPr/>
          <p:nvPr/>
        </p:nvSpPr>
        <p:spPr>
          <a:xfrm>
            <a:off x="6428912" y="2414726"/>
            <a:ext cx="4092606" cy="407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I’m new here</a:t>
            </a:r>
          </a:p>
          <a:p>
            <a:pPr algn="ctr"/>
            <a:endParaRPr lang="en-GB" altLang="zh-HK" dirty="0">
              <a:solidFill>
                <a:schemeClr val="tx1"/>
              </a:solidFill>
            </a:endParaRPr>
          </a:p>
          <a:p>
            <a:pPr algn="ctr"/>
            <a:r>
              <a:rPr lang="en-GB" altLang="zh-HK" dirty="0">
                <a:solidFill>
                  <a:schemeClr val="tx1"/>
                </a:solidFill>
              </a:rPr>
              <a:t>register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F269B-D669-440D-A82C-256B0121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Registration / login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DFF47D-2CF6-4120-A6EE-37E15E150FEF}"/>
              </a:ext>
            </a:extLst>
          </p:cNvPr>
          <p:cNvSpPr/>
          <p:nvPr/>
        </p:nvSpPr>
        <p:spPr>
          <a:xfrm>
            <a:off x="0" y="1368473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8F479C0-BDC2-4571-A47E-4B7270DD9BCC}"/>
              </a:ext>
            </a:extLst>
          </p:cNvPr>
          <p:cNvCxnSpPr/>
          <p:nvPr/>
        </p:nvCxnSpPr>
        <p:spPr>
          <a:xfrm>
            <a:off x="0" y="18998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ABABD1-DFC5-4DC0-A9AE-08FBFA141EFF}"/>
              </a:ext>
            </a:extLst>
          </p:cNvPr>
          <p:cNvSpPr txBox="1"/>
          <p:nvPr/>
        </p:nvSpPr>
        <p:spPr>
          <a:xfrm>
            <a:off x="3107184" y="1509204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E4E1E0D-C83E-4685-B899-EE8722C47D04}"/>
              </a:ext>
            </a:extLst>
          </p:cNvPr>
          <p:cNvCxnSpPr/>
          <p:nvPr/>
        </p:nvCxnSpPr>
        <p:spPr>
          <a:xfrm>
            <a:off x="5699464" y="18998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4D79BE-5986-414B-8122-E44AE6E3C425}"/>
              </a:ext>
            </a:extLst>
          </p:cNvPr>
          <p:cNvSpPr txBox="1"/>
          <p:nvPr/>
        </p:nvSpPr>
        <p:spPr>
          <a:xfrm>
            <a:off x="7004480" y="2251288"/>
            <a:ext cx="4705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Name:_____________</a:t>
            </a:r>
          </a:p>
          <a:p>
            <a:endParaRPr lang="en-GB" altLang="zh-HK" dirty="0"/>
          </a:p>
          <a:p>
            <a:r>
              <a:rPr lang="en-GB" altLang="zh-HK" dirty="0"/>
              <a:t>Email:______________</a:t>
            </a:r>
          </a:p>
          <a:p>
            <a:endParaRPr lang="en-GB" altLang="zh-HK" dirty="0"/>
          </a:p>
          <a:p>
            <a:r>
              <a:rPr lang="en-GB" altLang="zh-HK" dirty="0"/>
              <a:t>Pw:_______________</a:t>
            </a:r>
          </a:p>
          <a:p>
            <a:endParaRPr lang="en-GB" altLang="zh-HK" dirty="0"/>
          </a:p>
          <a:p>
            <a:r>
              <a:rPr lang="en-GB" altLang="zh-HK" dirty="0"/>
              <a:t>Confirm pw:_________________</a:t>
            </a:r>
          </a:p>
          <a:p>
            <a:endParaRPr lang="en-GB" altLang="zh-HK" dirty="0"/>
          </a:p>
          <a:p>
            <a:r>
              <a:rPr lang="en-GB" altLang="zh-HK" dirty="0"/>
              <a:t>	or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	</a:t>
            </a:r>
            <a:endParaRPr lang="zh-HK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DDF0B1C-4EBF-42E7-B309-3F097D78821B}"/>
              </a:ext>
            </a:extLst>
          </p:cNvPr>
          <p:cNvSpPr/>
          <p:nvPr/>
        </p:nvSpPr>
        <p:spPr>
          <a:xfrm>
            <a:off x="1123026" y="4789503"/>
            <a:ext cx="2121763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Facebook login</a:t>
            </a:r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376F0E-D415-4212-8ACD-255022322011}"/>
              </a:ext>
            </a:extLst>
          </p:cNvPr>
          <p:cNvSpPr/>
          <p:nvPr/>
        </p:nvSpPr>
        <p:spPr>
          <a:xfrm>
            <a:off x="7022237" y="4805947"/>
            <a:ext cx="2121763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Facebook register</a:t>
            </a:r>
            <a:endParaRPr lang="zh-HK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FE8568-C3FE-4FF6-A5E8-3F15D84AF0FC}"/>
              </a:ext>
            </a:extLst>
          </p:cNvPr>
          <p:cNvSpPr txBox="1"/>
          <p:nvPr/>
        </p:nvSpPr>
        <p:spPr>
          <a:xfrm>
            <a:off x="1123026" y="2314773"/>
            <a:ext cx="4509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Email:______________</a:t>
            </a:r>
          </a:p>
          <a:p>
            <a:endParaRPr lang="en-GB" altLang="zh-HK" dirty="0"/>
          </a:p>
          <a:p>
            <a:r>
              <a:rPr lang="en-GB" altLang="zh-HK" dirty="0"/>
              <a:t>Pw:_______________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or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896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83349-A049-4991-809E-853411A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Questionnaire (for new member)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8D382-51D9-47A3-8379-5E563355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5734" cy="490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1400" dirty="0"/>
              <a:t>Q1. Gender</a:t>
            </a:r>
          </a:p>
          <a:p>
            <a:pPr marL="0" indent="0">
              <a:buNone/>
            </a:pPr>
            <a:r>
              <a:rPr lang="en-GB" altLang="zh-HK" sz="1400" dirty="0"/>
              <a:t>A)Male		B)Female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Q2. Age Group</a:t>
            </a:r>
          </a:p>
          <a:p>
            <a:pPr marL="0" indent="0">
              <a:buNone/>
            </a:pPr>
            <a:r>
              <a:rPr lang="en-GB" altLang="zh-HK" sz="1400" dirty="0"/>
              <a:t>A)18-25		B)26-33		C)34-41		D)42-49		E)50 or above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Q3. Frequency of tasting wine</a:t>
            </a:r>
          </a:p>
          <a:p>
            <a:pPr marL="0" indent="0">
              <a:buNone/>
            </a:pPr>
            <a:r>
              <a:rPr lang="en-GB" altLang="zh-HK" sz="1400" dirty="0"/>
              <a:t>A)Once a month		B)Twice a month		C)Once a week	D)Twice a week	E)or more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Q4. Prefer Taste</a:t>
            </a:r>
          </a:p>
          <a:p>
            <a:pPr marL="0" indent="0">
              <a:buNone/>
            </a:pPr>
            <a:r>
              <a:rPr lang="en-GB" altLang="zh-HK" sz="1400" dirty="0"/>
              <a:t>A)Fruity		B)dry		C)Fine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Q5. Prefer Price Range (per bottle)</a:t>
            </a:r>
          </a:p>
          <a:p>
            <a:pPr marL="0" indent="0">
              <a:buNone/>
            </a:pPr>
            <a:r>
              <a:rPr lang="en-GB" altLang="zh-HK" sz="1400" dirty="0"/>
              <a:t>A)$100-320/bottle		B)$321-600/bottle		C)$601-1000/bottle		D)1000 or above</a:t>
            </a:r>
          </a:p>
          <a:p>
            <a:pPr marL="0" indent="0">
              <a:buNone/>
            </a:pPr>
            <a:endParaRPr lang="en-GB" altLang="zh-HK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3EAB6E-8EC3-48BA-A40A-3C759991E96E}"/>
              </a:ext>
            </a:extLst>
          </p:cNvPr>
          <p:cNvSpPr/>
          <p:nvPr/>
        </p:nvSpPr>
        <p:spPr>
          <a:xfrm>
            <a:off x="1748903" y="319006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FEA2E9-E772-45A6-B633-694317BA2C3C}"/>
              </a:ext>
            </a:extLst>
          </p:cNvPr>
          <p:cNvSpPr/>
          <p:nvPr/>
        </p:nvSpPr>
        <p:spPr>
          <a:xfrm flipV="1">
            <a:off x="3657600" y="3190066"/>
            <a:ext cx="324035" cy="230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5B4EE-19DB-4E6B-8FC1-A191240D4F49}"/>
              </a:ext>
            </a:extLst>
          </p:cNvPr>
          <p:cNvSpPr/>
          <p:nvPr/>
        </p:nvSpPr>
        <p:spPr>
          <a:xfrm>
            <a:off x="5404279" y="3150116"/>
            <a:ext cx="324035" cy="270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B4A529-A616-4476-A248-7D7B80F3EAC7}"/>
              </a:ext>
            </a:extLst>
          </p:cNvPr>
          <p:cNvSpPr/>
          <p:nvPr/>
        </p:nvSpPr>
        <p:spPr>
          <a:xfrm>
            <a:off x="7248615" y="3150115"/>
            <a:ext cx="324035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034D4-8B21-4476-89E0-09AD990D7129}"/>
              </a:ext>
            </a:extLst>
          </p:cNvPr>
          <p:cNvSpPr/>
          <p:nvPr/>
        </p:nvSpPr>
        <p:spPr>
          <a:xfrm>
            <a:off x="9559770" y="3168506"/>
            <a:ext cx="303321" cy="252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0346B0-1510-4171-9ACB-B89E955A5794}"/>
              </a:ext>
            </a:extLst>
          </p:cNvPr>
          <p:cNvSpPr/>
          <p:nvPr/>
        </p:nvSpPr>
        <p:spPr>
          <a:xfrm>
            <a:off x="1748903" y="217502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E791D7-DC85-4EB6-90EB-3B5936AF8293}"/>
              </a:ext>
            </a:extLst>
          </p:cNvPr>
          <p:cNvSpPr/>
          <p:nvPr/>
        </p:nvSpPr>
        <p:spPr>
          <a:xfrm>
            <a:off x="3670916" y="2175029"/>
            <a:ext cx="324035" cy="2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160279-0BB5-476B-A14C-5BBF06CB7367}"/>
              </a:ext>
            </a:extLst>
          </p:cNvPr>
          <p:cNvSpPr/>
          <p:nvPr/>
        </p:nvSpPr>
        <p:spPr>
          <a:xfrm>
            <a:off x="7641458" y="4082127"/>
            <a:ext cx="324035" cy="213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735634-6FD2-40B5-95AD-842D5079BEC3}"/>
              </a:ext>
            </a:extLst>
          </p:cNvPr>
          <p:cNvSpPr/>
          <p:nvPr/>
        </p:nvSpPr>
        <p:spPr>
          <a:xfrm>
            <a:off x="4956702" y="4073395"/>
            <a:ext cx="324035" cy="23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F4ACE-3F24-4305-93A8-7573A5D68BAD}"/>
              </a:ext>
            </a:extLst>
          </p:cNvPr>
          <p:cNvSpPr/>
          <p:nvPr/>
        </p:nvSpPr>
        <p:spPr>
          <a:xfrm>
            <a:off x="2205365" y="4073396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74AE26-8E55-42E5-8CBD-339ACC66226B}"/>
              </a:ext>
            </a:extLst>
          </p:cNvPr>
          <p:cNvSpPr/>
          <p:nvPr/>
        </p:nvSpPr>
        <p:spPr>
          <a:xfrm>
            <a:off x="9412184" y="408212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C0FF96-A753-456F-A730-3338BBD6E691}"/>
              </a:ext>
            </a:extLst>
          </p:cNvPr>
          <p:cNvSpPr/>
          <p:nvPr/>
        </p:nvSpPr>
        <p:spPr>
          <a:xfrm>
            <a:off x="11020518" y="4082126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9C0FB0-B22D-464A-B213-0A0F850FC2DB}"/>
              </a:ext>
            </a:extLst>
          </p:cNvPr>
          <p:cNvSpPr/>
          <p:nvPr/>
        </p:nvSpPr>
        <p:spPr>
          <a:xfrm>
            <a:off x="5293682" y="507759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DA7EBC-58BA-456A-BC7E-79AAE51029BB}"/>
              </a:ext>
            </a:extLst>
          </p:cNvPr>
          <p:cNvSpPr/>
          <p:nvPr/>
        </p:nvSpPr>
        <p:spPr>
          <a:xfrm>
            <a:off x="3308413" y="507537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5D2C7A-1570-4E10-AAEA-8A60BD3AAF74}"/>
              </a:ext>
            </a:extLst>
          </p:cNvPr>
          <p:cNvSpPr/>
          <p:nvPr/>
        </p:nvSpPr>
        <p:spPr>
          <a:xfrm>
            <a:off x="1748903" y="5075378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4BF238-FA1F-4725-93D8-8ABDFC8969E9}"/>
              </a:ext>
            </a:extLst>
          </p:cNvPr>
          <p:cNvSpPr/>
          <p:nvPr/>
        </p:nvSpPr>
        <p:spPr>
          <a:xfrm>
            <a:off x="10474174" y="600452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CE16F3-B13C-4A96-975B-486FDF780158}"/>
              </a:ext>
            </a:extLst>
          </p:cNvPr>
          <p:cNvSpPr/>
          <p:nvPr/>
        </p:nvSpPr>
        <p:spPr>
          <a:xfrm>
            <a:off x="7914450" y="6004528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0EB079-0324-4C36-AAE0-4CEAF04263D2}"/>
              </a:ext>
            </a:extLst>
          </p:cNvPr>
          <p:cNvSpPr/>
          <p:nvPr/>
        </p:nvSpPr>
        <p:spPr>
          <a:xfrm>
            <a:off x="5080244" y="6006033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57FE84-9FE7-47A0-94FB-2719046747B3}"/>
              </a:ext>
            </a:extLst>
          </p:cNvPr>
          <p:cNvSpPr/>
          <p:nvPr/>
        </p:nvSpPr>
        <p:spPr>
          <a:xfrm>
            <a:off x="2358502" y="600452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04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4EE9E-087B-456C-B6D6-055EC6F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Product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6A6C5-07FD-4070-A9BA-49898BE796B3}"/>
              </a:ext>
            </a:extLst>
          </p:cNvPr>
          <p:cNvSpPr/>
          <p:nvPr/>
        </p:nvSpPr>
        <p:spPr>
          <a:xfrm>
            <a:off x="0" y="1349406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/>
              <a:t>Year  [ Show pricing and a few details</a:t>
            </a:r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F38F3BF-B423-4BEA-9E0F-9A1A8EFB5D32}"/>
              </a:ext>
            </a:extLst>
          </p:cNvPr>
          <p:cNvCxnSpPr/>
          <p:nvPr/>
        </p:nvCxnSpPr>
        <p:spPr>
          <a:xfrm>
            <a:off x="0" y="1873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5A55AC-7004-4EAD-AA2E-41527417E811}"/>
              </a:ext>
            </a:extLst>
          </p:cNvPr>
          <p:cNvSpPr txBox="1"/>
          <p:nvPr/>
        </p:nvSpPr>
        <p:spPr>
          <a:xfrm>
            <a:off x="1207363" y="1491449"/>
            <a:ext cx="5033639" cy="38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061B4CD-BFE0-420A-8BF5-B81A474DBC69}"/>
              </a:ext>
            </a:extLst>
          </p:cNvPr>
          <p:cNvCxnSpPr/>
          <p:nvPr/>
        </p:nvCxnSpPr>
        <p:spPr>
          <a:xfrm>
            <a:off x="11141476" y="149144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535D1F-BDDD-4591-B6AB-98B9AF1F1D31}"/>
              </a:ext>
            </a:extLst>
          </p:cNvPr>
          <p:cNvCxnSpPr/>
          <p:nvPr/>
        </p:nvCxnSpPr>
        <p:spPr>
          <a:xfrm>
            <a:off x="11141476" y="1615736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03E4B0-1937-4526-930C-2B72FABF3629}"/>
              </a:ext>
            </a:extLst>
          </p:cNvPr>
          <p:cNvCxnSpPr/>
          <p:nvPr/>
        </p:nvCxnSpPr>
        <p:spPr>
          <a:xfrm>
            <a:off x="11141476" y="175777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5C510C3-96F2-4B15-811C-AC6AA40A49F7}"/>
              </a:ext>
            </a:extLst>
          </p:cNvPr>
          <p:cNvSpPr/>
          <p:nvPr/>
        </p:nvSpPr>
        <p:spPr>
          <a:xfrm rot="19362263">
            <a:off x="10520039" y="1757779"/>
            <a:ext cx="550415" cy="6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FEC07C-1993-45D0-92F4-8EC5D8F04A19}"/>
              </a:ext>
            </a:extLst>
          </p:cNvPr>
          <p:cNvSpPr/>
          <p:nvPr/>
        </p:nvSpPr>
        <p:spPr>
          <a:xfrm>
            <a:off x="8806649" y="2148526"/>
            <a:ext cx="1633491" cy="639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Can do the same action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AD3937-4553-4A29-B2CA-112480C43DBB}"/>
              </a:ext>
            </a:extLst>
          </p:cNvPr>
          <p:cNvCxnSpPr/>
          <p:nvPr/>
        </p:nvCxnSpPr>
        <p:spPr>
          <a:xfrm>
            <a:off x="0" y="32225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997E00-5F86-4D4B-851B-39A14B81D328}"/>
              </a:ext>
            </a:extLst>
          </p:cNvPr>
          <p:cNvSpPr txBox="1"/>
          <p:nvPr/>
        </p:nvSpPr>
        <p:spPr>
          <a:xfrm>
            <a:off x="905522" y="2148526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[product description]</a:t>
            </a:r>
            <a:endParaRPr lang="zh-HK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BBF1A1-B4EB-4129-BE9A-BD7ABABB93FE}"/>
              </a:ext>
            </a:extLst>
          </p:cNvPr>
          <p:cNvCxnSpPr/>
          <p:nvPr/>
        </p:nvCxnSpPr>
        <p:spPr>
          <a:xfrm>
            <a:off x="0" y="44388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24909A-EC6C-4CA4-B947-32699AED07CB}"/>
              </a:ext>
            </a:extLst>
          </p:cNvPr>
          <p:cNvCxnSpPr/>
          <p:nvPr/>
        </p:nvCxnSpPr>
        <p:spPr>
          <a:xfrm flipV="1">
            <a:off x="0" y="5291091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7279CB-0FAE-4D86-A2CD-B1DDD940DDA5}"/>
              </a:ext>
            </a:extLst>
          </p:cNvPr>
          <p:cNvSpPr txBox="1"/>
          <p:nvPr/>
        </p:nvSpPr>
        <p:spPr>
          <a:xfrm>
            <a:off x="8145263" y="3965427"/>
            <a:ext cx="4199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5400" dirty="0"/>
              <a:t>Subscription Detail</a:t>
            </a:r>
            <a:endParaRPr lang="zh-HK" altLang="en-US" sz="5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9F8018-990A-493A-B5FA-4359364A6DA9}"/>
              </a:ext>
            </a:extLst>
          </p:cNvPr>
          <p:cNvSpPr txBox="1"/>
          <p:nvPr/>
        </p:nvSpPr>
        <p:spPr>
          <a:xfrm>
            <a:off x="3393615" y="3489868"/>
            <a:ext cx="37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 Month[ Show pricing and a few details ]</a:t>
            </a:r>
            <a:endParaRPr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B7D78C-169C-4D79-ADEE-6CCB2A58C729}"/>
              </a:ext>
            </a:extLst>
          </p:cNvPr>
          <p:cNvSpPr/>
          <p:nvPr/>
        </p:nvSpPr>
        <p:spPr>
          <a:xfrm>
            <a:off x="838200" y="3657486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FD7E5-280B-4DA1-A082-0922582BD065}"/>
              </a:ext>
            </a:extLst>
          </p:cNvPr>
          <p:cNvSpPr/>
          <p:nvPr/>
        </p:nvSpPr>
        <p:spPr>
          <a:xfrm>
            <a:off x="838200" y="4693004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979F3-DEA0-4F29-997B-22101442F450}"/>
              </a:ext>
            </a:extLst>
          </p:cNvPr>
          <p:cNvSpPr/>
          <p:nvPr/>
        </p:nvSpPr>
        <p:spPr>
          <a:xfrm>
            <a:off x="844858" y="5719753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C7191A-6180-4511-A25D-75775DF246B2}"/>
              </a:ext>
            </a:extLst>
          </p:cNvPr>
          <p:cNvSpPr txBox="1"/>
          <p:nvPr/>
        </p:nvSpPr>
        <p:spPr>
          <a:xfrm>
            <a:off x="3329125" y="4633366"/>
            <a:ext cx="31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 Month[ Show pricing and a few details ]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B2092C-2E7E-49F6-A37A-42E7ABD8D428}"/>
              </a:ext>
            </a:extLst>
          </p:cNvPr>
          <p:cNvSpPr txBox="1"/>
          <p:nvPr/>
        </p:nvSpPr>
        <p:spPr>
          <a:xfrm>
            <a:off x="2421689" y="5882070"/>
            <a:ext cx="38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[ Show pricing and a few details ]</a:t>
            </a:r>
            <a:endParaRPr lang="zh-HK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04953D1-C0AA-4079-A184-193C63BDCDE2}"/>
              </a:ext>
            </a:extLst>
          </p:cNvPr>
          <p:cNvSpPr/>
          <p:nvPr/>
        </p:nvSpPr>
        <p:spPr>
          <a:xfrm rot="8965781">
            <a:off x="1196871" y="2884920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96749D2-ABF9-4A0E-819F-4CA02D6DC114}"/>
              </a:ext>
            </a:extLst>
          </p:cNvPr>
          <p:cNvSpPr/>
          <p:nvPr/>
        </p:nvSpPr>
        <p:spPr>
          <a:xfrm rot="8965781">
            <a:off x="1349272" y="3961284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F36F827-FEB3-40CC-82DD-7BF6E10D5300}"/>
              </a:ext>
            </a:extLst>
          </p:cNvPr>
          <p:cNvSpPr/>
          <p:nvPr/>
        </p:nvSpPr>
        <p:spPr>
          <a:xfrm rot="8965781">
            <a:off x="1317027" y="4980955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99B2943-F6E9-49FA-84FB-654800BA23B1}"/>
              </a:ext>
            </a:extLst>
          </p:cNvPr>
          <p:cNvSpPr/>
          <p:nvPr/>
        </p:nvSpPr>
        <p:spPr>
          <a:xfrm>
            <a:off x="6861113" y="350084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C740980-1AD8-4028-B0AB-E1B0A9258BE2}"/>
              </a:ext>
            </a:extLst>
          </p:cNvPr>
          <p:cNvSpPr/>
          <p:nvPr/>
        </p:nvSpPr>
        <p:spPr>
          <a:xfrm>
            <a:off x="6918030" y="5738573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6C6C2CC-F675-4953-9F43-5F63D6971E23}"/>
              </a:ext>
            </a:extLst>
          </p:cNvPr>
          <p:cNvSpPr/>
          <p:nvPr/>
        </p:nvSpPr>
        <p:spPr>
          <a:xfrm>
            <a:off x="6918031" y="4480051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361A454-2866-4BEC-AFBE-09A71EAE3B9B}"/>
              </a:ext>
            </a:extLst>
          </p:cNvPr>
          <p:cNvSpPr/>
          <p:nvPr/>
        </p:nvSpPr>
        <p:spPr>
          <a:xfrm>
            <a:off x="4252404" y="6315378"/>
            <a:ext cx="2734322" cy="450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 err="1"/>
              <a:t>Procceed</a:t>
            </a:r>
            <a:r>
              <a:rPr lang="en-GB" altLang="zh-HK" dirty="0"/>
              <a:t> checkout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003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4EE9E-087B-456C-B6D6-055EC6F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Product Page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6A6C5-07FD-4070-A9BA-49898BE796B3}"/>
              </a:ext>
            </a:extLst>
          </p:cNvPr>
          <p:cNvSpPr/>
          <p:nvPr/>
        </p:nvSpPr>
        <p:spPr>
          <a:xfrm>
            <a:off x="0" y="1462735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/>
              <a:t>Year  [ Show pricing and a few details</a:t>
            </a:r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F38F3BF-B423-4BEA-9E0F-9A1A8EFB5D32}"/>
              </a:ext>
            </a:extLst>
          </p:cNvPr>
          <p:cNvCxnSpPr/>
          <p:nvPr/>
        </p:nvCxnSpPr>
        <p:spPr>
          <a:xfrm>
            <a:off x="0" y="1873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5A55AC-7004-4EAD-AA2E-41527417E811}"/>
              </a:ext>
            </a:extLst>
          </p:cNvPr>
          <p:cNvSpPr txBox="1"/>
          <p:nvPr/>
        </p:nvSpPr>
        <p:spPr>
          <a:xfrm>
            <a:off x="1207363" y="1491449"/>
            <a:ext cx="5033639" cy="38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061B4CD-BFE0-420A-8BF5-B81A474DBC69}"/>
              </a:ext>
            </a:extLst>
          </p:cNvPr>
          <p:cNvCxnSpPr/>
          <p:nvPr/>
        </p:nvCxnSpPr>
        <p:spPr>
          <a:xfrm>
            <a:off x="11141476" y="149144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535D1F-BDDD-4591-B6AB-98B9AF1F1D31}"/>
              </a:ext>
            </a:extLst>
          </p:cNvPr>
          <p:cNvCxnSpPr/>
          <p:nvPr/>
        </p:nvCxnSpPr>
        <p:spPr>
          <a:xfrm>
            <a:off x="11141476" y="1615736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03E4B0-1937-4526-930C-2B72FABF3629}"/>
              </a:ext>
            </a:extLst>
          </p:cNvPr>
          <p:cNvCxnSpPr/>
          <p:nvPr/>
        </p:nvCxnSpPr>
        <p:spPr>
          <a:xfrm>
            <a:off x="11141476" y="175777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5C510C3-96F2-4B15-811C-AC6AA40A49F7}"/>
              </a:ext>
            </a:extLst>
          </p:cNvPr>
          <p:cNvSpPr/>
          <p:nvPr/>
        </p:nvSpPr>
        <p:spPr>
          <a:xfrm rot="19362263">
            <a:off x="10520039" y="1757779"/>
            <a:ext cx="550415" cy="6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FEC07C-1993-45D0-92F4-8EC5D8F04A19}"/>
              </a:ext>
            </a:extLst>
          </p:cNvPr>
          <p:cNvSpPr/>
          <p:nvPr/>
        </p:nvSpPr>
        <p:spPr>
          <a:xfrm>
            <a:off x="8806649" y="2148526"/>
            <a:ext cx="1633491" cy="639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Can do the same action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AD3937-4553-4A29-B2CA-112480C43DBB}"/>
              </a:ext>
            </a:extLst>
          </p:cNvPr>
          <p:cNvCxnSpPr/>
          <p:nvPr/>
        </p:nvCxnSpPr>
        <p:spPr>
          <a:xfrm>
            <a:off x="0" y="32225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997E00-5F86-4D4B-851B-39A14B81D328}"/>
              </a:ext>
            </a:extLst>
          </p:cNvPr>
          <p:cNvSpPr txBox="1"/>
          <p:nvPr/>
        </p:nvSpPr>
        <p:spPr>
          <a:xfrm>
            <a:off x="905522" y="2148526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[product description]</a:t>
            </a:r>
            <a:endParaRPr lang="zh-HK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BBF1A1-B4EB-4129-BE9A-BD7ABABB93FE}"/>
              </a:ext>
            </a:extLst>
          </p:cNvPr>
          <p:cNvCxnSpPr/>
          <p:nvPr/>
        </p:nvCxnSpPr>
        <p:spPr>
          <a:xfrm>
            <a:off x="0" y="44388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24909A-EC6C-4CA4-B947-32699AED07CB}"/>
              </a:ext>
            </a:extLst>
          </p:cNvPr>
          <p:cNvCxnSpPr/>
          <p:nvPr/>
        </p:nvCxnSpPr>
        <p:spPr>
          <a:xfrm flipV="1">
            <a:off x="0" y="5291091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7279CB-0FAE-4D86-A2CD-B1DDD940DDA5}"/>
              </a:ext>
            </a:extLst>
          </p:cNvPr>
          <p:cNvSpPr txBox="1"/>
          <p:nvPr/>
        </p:nvSpPr>
        <p:spPr>
          <a:xfrm>
            <a:off x="8145263" y="3965427"/>
            <a:ext cx="4199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5400" dirty="0"/>
              <a:t>Subscription Detail</a:t>
            </a:r>
            <a:endParaRPr lang="zh-HK" altLang="en-US" sz="5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9F8018-990A-493A-B5FA-4359364A6DA9}"/>
              </a:ext>
            </a:extLst>
          </p:cNvPr>
          <p:cNvSpPr txBox="1"/>
          <p:nvPr/>
        </p:nvSpPr>
        <p:spPr>
          <a:xfrm>
            <a:off x="3393615" y="3489868"/>
            <a:ext cx="37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 Month  [ Show pricing and a few details ]</a:t>
            </a:r>
            <a:endParaRPr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B7D78C-169C-4D79-ADEE-6CCB2A58C729}"/>
              </a:ext>
            </a:extLst>
          </p:cNvPr>
          <p:cNvSpPr/>
          <p:nvPr/>
        </p:nvSpPr>
        <p:spPr>
          <a:xfrm>
            <a:off x="838200" y="3657486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FD7E5-280B-4DA1-A082-0922582BD065}"/>
              </a:ext>
            </a:extLst>
          </p:cNvPr>
          <p:cNvSpPr/>
          <p:nvPr/>
        </p:nvSpPr>
        <p:spPr>
          <a:xfrm>
            <a:off x="838200" y="4693004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979F3-DEA0-4F29-997B-22101442F450}"/>
              </a:ext>
            </a:extLst>
          </p:cNvPr>
          <p:cNvSpPr/>
          <p:nvPr/>
        </p:nvSpPr>
        <p:spPr>
          <a:xfrm>
            <a:off x="844858" y="5719753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C7191A-6180-4511-A25D-75775DF246B2}"/>
              </a:ext>
            </a:extLst>
          </p:cNvPr>
          <p:cNvSpPr txBox="1"/>
          <p:nvPr/>
        </p:nvSpPr>
        <p:spPr>
          <a:xfrm>
            <a:off x="3329125" y="4633366"/>
            <a:ext cx="31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 Month[ Show pricing and a few details ]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B2092C-2E7E-49F6-A37A-42E7ABD8D428}"/>
              </a:ext>
            </a:extLst>
          </p:cNvPr>
          <p:cNvSpPr txBox="1"/>
          <p:nvPr/>
        </p:nvSpPr>
        <p:spPr>
          <a:xfrm>
            <a:off x="2421689" y="5882070"/>
            <a:ext cx="38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[ Show pricing and a few details ]</a:t>
            </a:r>
            <a:endParaRPr lang="zh-HK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04953D1-C0AA-4079-A184-193C63BDCDE2}"/>
              </a:ext>
            </a:extLst>
          </p:cNvPr>
          <p:cNvSpPr/>
          <p:nvPr/>
        </p:nvSpPr>
        <p:spPr>
          <a:xfrm rot="8965781">
            <a:off x="1196871" y="2884920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96749D2-ABF9-4A0E-819F-4CA02D6DC114}"/>
              </a:ext>
            </a:extLst>
          </p:cNvPr>
          <p:cNvSpPr/>
          <p:nvPr/>
        </p:nvSpPr>
        <p:spPr>
          <a:xfrm rot="8965781">
            <a:off x="1349272" y="3961284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F36F827-FEB3-40CC-82DD-7BF6E10D5300}"/>
              </a:ext>
            </a:extLst>
          </p:cNvPr>
          <p:cNvSpPr/>
          <p:nvPr/>
        </p:nvSpPr>
        <p:spPr>
          <a:xfrm rot="8965781">
            <a:off x="1317027" y="4980955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99B2943-F6E9-49FA-84FB-654800BA23B1}"/>
              </a:ext>
            </a:extLst>
          </p:cNvPr>
          <p:cNvSpPr/>
          <p:nvPr/>
        </p:nvSpPr>
        <p:spPr>
          <a:xfrm rot="5600979">
            <a:off x="6861113" y="350084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6D0F29A-D666-4E40-9815-C1C6F7EE7450}"/>
              </a:ext>
            </a:extLst>
          </p:cNvPr>
          <p:cNvSpPr/>
          <p:nvPr/>
        </p:nvSpPr>
        <p:spPr>
          <a:xfrm rot="5600979">
            <a:off x="6877260" y="455546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A29D204-E98E-4660-9AE3-3968577F25A5}"/>
              </a:ext>
            </a:extLst>
          </p:cNvPr>
          <p:cNvSpPr/>
          <p:nvPr/>
        </p:nvSpPr>
        <p:spPr>
          <a:xfrm rot="5600979">
            <a:off x="6877261" y="5804872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06DCE3A-B81F-40AA-AE2C-84C72115C0CD}"/>
              </a:ext>
            </a:extLst>
          </p:cNvPr>
          <p:cNvSpPr/>
          <p:nvPr/>
        </p:nvSpPr>
        <p:spPr>
          <a:xfrm rot="10265941">
            <a:off x="7704167" y="2964357"/>
            <a:ext cx="4047977" cy="1121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below, display wine photos base on their choice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6F68C41F-3210-4E75-BB78-6DDF53BF081B}"/>
              </a:ext>
            </a:extLst>
          </p:cNvPr>
          <p:cNvSpPr/>
          <p:nvPr/>
        </p:nvSpPr>
        <p:spPr>
          <a:xfrm rot="21127369">
            <a:off x="4187080" y="5080083"/>
            <a:ext cx="2706923" cy="6210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DDEEA89A-EFBC-4C47-837A-9BC36AC0DD38}"/>
              </a:ext>
            </a:extLst>
          </p:cNvPr>
          <p:cNvSpPr/>
          <p:nvPr/>
        </p:nvSpPr>
        <p:spPr>
          <a:xfrm rot="10265941">
            <a:off x="7866301" y="5320557"/>
            <a:ext cx="3830969" cy="12339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below, display wine photos base on their choice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4FDB4-AB91-4821-8691-BC0A9BBD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Subscription part details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AC94E5-629F-4AFA-A602-071D1ED80E27}"/>
              </a:ext>
            </a:extLst>
          </p:cNvPr>
          <p:cNvSpPr/>
          <p:nvPr/>
        </p:nvSpPr>
        <p:spPr>
          <a:xfrm>
            <a:off x="0" y="1376038"/>
            <a:ext cx="12192000" cy="5517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088DE8-C5C5-45DA-B46C-D4821DCBD0ED}"/>
              </a:ext>
            </a:extLst>
          </p:cNvPr>
          <p:cNvCxnSpPr/>
          <p:nvPr/>
        </p:nvCxnSpPr>
        <p:spPr>
          <a:xfrm>
            <a:off x="0" y="3009530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CD1BEC8-2037-453E-BC2F-FCBF8594EB9D}"/>
              </a:ext>
            </a:extLst>
          </p:cNvPr>
          <p:cNvCxnSpPr>
            <a:cxnSpLocks/>
          </p:cNvCxnSpPr>
          <p:nvPr/>
        </p:nvCxnSpPr>
        <p:spPr>
          <a:xfrm>
            <a:off x="0" y="50780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59CBF9-552B-4C61-BDA0-72C354ECA25E}"/>
              </a:ext>
            </a:extLst>
          </p:cNvPr>
          <p:cNvSpPr txBox="1"/>
          <p:nvPr/>
        </p:nvSpPr>
        <p:spPr>
          <a:xfrm>
            <a:off x="1633491" y="1798986"/>
            <a:ext cx="383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6months  $</a:t>
            </a:r>
            <a:r>
              <a:rPr lang="en-GB" altLang="zh-HK" dirty="0" err="1"/>
              <a:t>xxxx</a:t>
            </a:r>
            <a:r>
              <a:rPr lang="en-GB" altLang="zh-HK" dirty="0"/>
              <a:t>   $xx/month</a:t>
            </a:r>
          </a:p>
          <a:p>
            <a:pPr marL="285750" indent="-285750">
              <a:buFontTx/>
              <a:buChar char="-"/>
            </a:pPr>
            <a:r>
              <a:rPr lang="en-GB" altLang="zh-HK" dirty="0" err="1"/>
              <a:t>Xxxxxx</a:t>
            </a:r>
            <a:endParaRPr lang="en-GB" altLang="zh-HK" dirty="0"/>
          </a:p>
          <a:p>
            <a:pPr marL="285750" indent="-285750">
              <a:buFontTx/>
              <a:buChar char="-"/>
            </a:pPr>
            <a:r>
              <a:rPr lang="en-GB" altLang="zh-HK" dirty="0" err="1"/>
              <a:t>xxxxxx</a:t>
            </a:r>
            <a:endParaRPr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B7A927-CC3C-42AF-ACD2-A5B52B7717AB}"/>
              </a:ext>
            </a:extLst>
          </p:cNvPr>
          <p:cNvSpPr txBox="1"/>
          <p:nvPr/>
        </p:nvSpPr>
        <p:spPr>
          <a:xfrm>
            <a:off x="1695635" y="5205053"/>
            <a:ext cx="383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$xxx/month</a:t>
            </a:r>
          </a:p>
          <a:p>
            <a:r>
              <a:rPr lang="en-GB" altLang="zh-HK" dirty="0"/>
              <a:t>-xxx</a:t>
            </a:r>
          </a:p>
          <a:p>
            <a:r>
              <a:rPr lang="en-GB" altLang="zh-HK" dirty="0"/>
              <a:t>-xxx</a:t>
            </a:r>
            <a:endParaRPr lang="zh-HK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7041AE-1242-41A5-A67E-6C619FD1AC95}"/>
              </a:ext>
            </a:extLst>
          </p:cNvPr>
          <p:cNvSpPr txBox="1"/>
          <p:nvPr/>
        </p:nvSpPr>
        <p:spPr>
          <a:xfrm>
            <a:off x="1633491" y="3313965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3months $</a:t>
            </a:r>
            <a:r>
              <a:rPr lang="en-GB" altLang="zh-HK" dirty="0" err="1"/>
              <a:t>xxxx</a:t>
            </a:r>
            <a:r>
              <a:rPr lang="en-GB" altLang="zh-HK" dirty="0"/>
              <a:t> $xxx/month</a:t>
            </a:r>
          </a:p>
          <a:p>
            <a:endParaRPr lang="en-GB" altLang="zh-HK" dirty="0"/>
          </a:p>
          <a:p>
            <a:r>
              <a:rPr lang="en-GB" altLang="zh-HK" dirty="0"/>
              <a:t>-</a:t>
            </a:r>
            <a:r>
              <a:rPr lang="en-GB" altLang="zh-HK" dirty="0" err="1"/>
              <a:t>xxxx</a:t>
            </a:r>
            <a:endParaRPr lang="en-GB" altLang="zh-HK" dirty="0"/>
          </a:p>
          <a:p>
            <a:r>
              <a:rPr lang="en-GB" altLang="zh-HK" dirty="0"/>
              <a:t>-</a:t>
            </a:r>
            <a:r>
              <a:rPr lang="en-GB" altLang="zh-HK" dirty="0" err="1"/>
              <a:t>xxxx</a:t>
            </a:r>
            <a:endParaRPr lang="en-GB" altLang="zh-HK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D4F9B-A52F-40A7-B96E-E16BACF3C59D}"/>
              </a:ext>
            </a:extLst>
          </p:cNvPr>
          <p:cNvSpPr/>
          <p:nvPr/>
        </p:nvSpPr>
        <p:spPr>
          <a:xfrm>
            <a:off x="518604" y="2054679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2D7D0-F30B-4D2E-B9DE-6558214D7B12}"/>
              </a:ext>
            </a:extLst>
          </p:cNvPr>
          <p:cNvSpPr/>
          <p:nvPr/>
        </p:nvSpPr>
        <p:spPr>
          <a:xfrm>
            <a:off x="518604" y="3620961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54C1B3-539B-4019-BF07-BE9B76055F21}"/>
              </a:ext>
            </a:extLst>
          </p:cNvPr>
          <p:cNvSpPr/>
          <p:nvPr/>
        </p:nvSpPr>
        <p:spPr>
          <a:xfrm>
            <a:off x="518604" y="5466976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885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453</Words>
  <Application>Microsoft Office PowerPoint</Application>
  <PresentationFormat>寬螢幕</PresentationFormat>
  <Paragraphs>179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Wine2U </vt:lpstr>
      <vt:lpstr>Homepage</vt:lpstr>
      <vt:lpstr>Homepage interaction</vt:lpstr>
      <vt:lpstr>Registration / login</vt:lpstr>
      <vt:lpstr>Registration / login interaction</vt:lpstr>
      <vt:lpstr>Questionnaire (for new member)</vt:lpstr>
      <vt:lpstr>Product Page</vt:lpstr>
      <vt:lpstr>Product Page interaction</vt:lpstr>
      <vt:lpstr>Subscription part details</vt:lpstr>
      <vt:lpstr>Checkout Page</vt:lpstr>
      <vt:lpstr>Customer Backend</vt:lpstr>
      <vt:lpstr>Customer Backend</vt:lpstr>
      <vt:lpstr>Change pw page</vt:lpstr>
      <vt:lpstr>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[figure out later]</dc:title>
  <dc:creator>Marco</dc:creator>
  <cp:lastModifiedBy>Marco</cp:lastModifiedBy>
  <cp:revision>55</cp:revision>
  <dcterms:created xsi:type="dcterms:W3CDTF">2018-07-04T02:05:44Z</dcterms:created>
  <dcterms:modified xsi:type="dcterms:W3CDTF">2018-07-07T06:09:31Z</dcterms:modified>
</cp:coreProperties>
</file>