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u</a:t>
            </a:r>
            <a:r>
              <a:rPr b="0" lang="es-MX" sz="4400" spc="-1" strike="noStrike">
                <a:latin typeface="Arial"/>
              </a:rPr>
              <a:t>l</a:t>
            </a:r>
            <a:r>
              <a:rPr b="0" lang="es-MX" sz="4400" spc="-1" strike="noStrike">
                <a:latin typeface="Arial"/>
              </a:rPr>
              <a:t>s</a:t>
            </a:r>
            <a:r>
              <a:rPr b="0" lang="es-MX" sz="4400" spc="-1" strike="noStrike">
                <a:latin typeface="Arial"/>
              </a:rPr>
              <a:t>e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r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d</a:t>
            </a:r>
            <a:r>
              <a:rPr b="0" lang="es-MX" sz="4400" spc="-1" strike="noStrike">
                <a:latin typeface="Arial"/>
              </a:rPr>
              <a:t>e</a:t>
            </a:r>
            <a:r>
              <a:rPr b="0" lang="es-MX" sz="4400" spc="-1" strike="noStrike">
                <a:latin typeface="Arial"/>
              </a:rPr>
              <a:t>s</a:t>
            </a:r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l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z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r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l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d</a:t>
            </a:r>
            <a:r>
              <a:rPr b="0" lang="es-MX" sz="4400" spc="-1" strike="noStrike">
                <a:latin typeface="Arial"/>
              </a:rPr>
              <a:t>i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o</a:t>
            </a:r>
            <a:r>
              <a:rPr b="0" lang="es-MX" sz="4400" spc="-1" strike="noStrike">
                <a:latin typeface="Arial"/>
              </a:rPr>
              <a:t>s</a:t>
            </a:r>
            <a:r>
              <a:rPr b="0" lang="es-MX" sz="4400" spc="-1" strike="noStrike">
                <a:latin typeface="Arial"/>
              </a:rPr>
              <a:t>i</a:t>
            </a:r>
            <a:r>
              <a:rPr b="0" lang="es-MX" sz="4400" spc="-1" strike="noStrike">
                <a:latin typeface="Arial"/>
              </a:rPr>
              <a:t>t</a:t>
            </a:r>
            <a:r>
              <a:rPr b="0" lang="es-MX" sz="4400" spc="-1" strike="noStrike">
                <a:latin typeface="Arial"/>
              </a:rPr>
              <a:t>i</a:t>
            </a:r>
            <a:r>
              <a:rPr b="0" lang="es-MX" sz="4400" spc="-1" strike="noStrike">
                <a:latin typeface="Arial"/>
              </a:rPr>
              <a:t>v</a:t>
            </a:r>
            <a:r>
              <a:rPr b="0" lang="es-MX" sz="4400" spc="-1" strike="noStrike">
                <a:latin typeface="Arial"/>
              </a:rPr>
              <a:t>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MX" sz="2000" spc="-1" strike="noStrike">
                <a:latin typeface="Arial"/>
              </a:rPr>
              <a:t>Pulse para editar </a:t>
            </a:r>
            <a:r>
              <a:rPr b="0" lang="es-MX" sz="2000" spc="-1" strike="noStrike">
                <a:latin typeface="Arial"/>
              </a:rPr>
              <a:t>el formato de </a:t>
            </a:r>
            <a:r>
              <a:rPr b="0" lang="es-MX" sz="2000" spc="-1" strike="noStrike">
                <a:latin typeface="Arial"/>
              </a:rPr>
              <a:t>las notas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MX" sz="1400" spc="-1" strike="noStrike">
                <a:latin typeface="Times New Roman"/>
              </a:rPr>
              <a:t>&lt;cabecera&gt;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MX" sz="1400" spc="-1" strike="noStrike">
                <a:latin typeface="Times New Roman"/>
              </a:rPr>
              <a:t>&lt;fecha/hora&gt;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MX" sz="1400" spc="-1" strike="noStrike">
                <a:latin typeface="Times New Roman"/>
              </a:rPr>
              <a:t>&lt;pie de página&gt;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EA7FDE3-8B18-46B0-A1A6-73A7697FDF3A}" type="slidenum">
              <a:rPr b="0" lang="es-MX" sz="1400" spc="-1" strike="noStrike">
                <a:latin typeface="Times New Roman"/>
              </a:rPr>
              <a:t>&lt;número&gt;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8829720"/>
            <a:ext cx="3037680" cy="46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john shook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970440" y="8829720"/>
            <a:ext cx="3037680" cy="46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sldImg"/>
          </p:nvPr>
        </p:nvSpPr>
        <p:spPr>
          <a:xfrm>
            <a:off x="793800" y="949320"/>
            <a:ext cx="5344560" cy="400788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080000"/>
            <a:ext cx="4342680" cy="99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228600" y="2057400"/>
            <a:ext cx="4342680" cy="1675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228600" y="4724280"/>
            <a:ext cx="4342680" cy="2056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4724280" y="990720"/>
            <a:ext cx="4266360" cy="1980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4724280" y="3124080"/>
            <a:ext cx="4266360" cy="2090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4724280" y="5334120"/>
            <a:ext cx="4266360" cy="1447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228600" y="990720"/>
            <a:ext cx="152316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Antecedentes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228600" y="2057400"/>
            <a:ext cx="223452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Situación Actual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228600" y="3733920"/>
            <a:ext cx="99000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Meta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228600" y="4724280"/>
            <a:ext cx="198036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Análisis Causal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724280" y="990720"/>
            <a:ext cx="266616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Propuesta de Soluciones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4724280" y="3124080"/>
            <a:ext cx="358056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Resultados de las Soluciones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4724280" y="5334120"/>
            <a:ext cx="2133000" cy="33336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Seguimiento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228600" y="3733920"/>
            <a:ext cx="4342680" cy="913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5"/>
          <p:cNvSpPr/>
          <p:nvPr/>
        </p:nvSpPr>
        <p:spPr>
          <a:xfrm>
            <a:off x="547920" y="4031280"/>
            <a:ext cx="396180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i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Eliminar el uso de archivos de excel, centralizar la información y evitar duplicidad de la misma.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228600" y="1329120"/>
            <a:ext cx="430452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 área de soporte técnico Trabaja con 4 archivos de excel, en conjunto cuentan con 31 hojas internas donde se repite la información. 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2102760" y="5306760"/>
            <a:ext cx="200880" cy="164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>
            <a:off x="932760" y="532080"/>
            <a:ext cx="3165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Dueño: Edgar Vite /Jesus Cruz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62" name="42 Imagen" descr=""/>
          <p:cNvPicPr/>
          <p:nvPr/>
        </p:nvPicPr>
        <p:blipFill>
          <a:blip r:embed="rId1"/>
          <a:stretch/>
        </p:blipFill>
        <p:spPr>
          <a:xfrm>
            <a:off x="62640" y="53280"/>
            <a:ext cx="1335600" cy="511200"/>
          </a:xfrm>
          <a:prstGeom prst="rect">
            <a:avLst/>
          </a:prstGeom>
          <a:ln>
            <a:noFill/>
          </a:ln>
        </p:spPr>
      </p:pic>
      <p:sp>
        <p:nvSpPr>
          <p:cNvPr id="63" name="CustomShape 19"/>
          <p:cNvSpPr/>
          <p:nvPr/>
        </p:nvSpPr>
        <p:spPr>
          <a:xfrm>
            <a:off x="1245600" y="218520"/>
            <a:ext cx="33105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50"/>
              </a:spcBef>
              <a:tabLst>
                <a:tab algn="l" pos="0"/>
              </a:tabLst>
            </a:pPr>
            <a:r>
              <a:rPr b="1" lang="es-MX" sz="1100" spc="-1" strike="noStrike">
                <a:solidFill>
                  <a:srgbClr val="ff0000"/>
                </a:solidFill>
                <a:latin typeface="Arial"/>
                <a:ea typeface="DejaVu Sans"/>
              </a:rPr>
              <a:t>INICIATIVA: </a:t>
            </a:r>
            <a:r>
              <a:rPr b="1" lang="es-MX" sz="1050" spc="-1" strike="noStrike">
                <a:solidFill>
                  <a:srgbClr val="ff0000"/>
                </a:solidFill>
                <a:latin typeface="Arial"/>
                <a:ea typeface="DejaVu Sans"/>
              </a:rPr>
              <a:t>SOLICITUD DE SOPORTE TECNICO </a:t>
            </a:r>
            <a:endParaRPr b="0" lang="es-MX" sz="105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4511880" y="-77400"/>
            <a:ext cx="7912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s-MX" sz="3200" spc="-1" strike="noStrike">
                <a:solidFill>
                  <a:srgbClr val="ff0000"/>
                </a:solidFill>
                <a:latin typeface="Arial"/>
                <a:ea typeface="DejaVu Sans"/>
              </a:rPr>
              <a:t>A3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3893760" y="495720"/>
            <a:ext cx="21632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(GC-COLCHAS-21-03)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6515280" y="378000"/>
            <a:ext cx="2402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Fecha: </a:t>
            </a:r>
            <a:r>
              <a:rPr b="0" lang="es-MX" sz="11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8/02/ 21 - 20/07/21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7070040" y="102600"/>
            <a:ext cx="1920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MC-CONCORD-02-02/01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261000" y="5058000"/>
            <a:ext cx="1466640" cy="9896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228600" y="6120000"/>
            <a:ext cx="1871280" cy="215640"/>
          </a:xfrm>
          <a:prstGeom prst="rect">
            <a:avLst/>
          </a:prstGeom>
          <a:ln>
            <a:noFill/>
          </a:ln>
        </p:spPr>
      </p:pic>
      <p:sp>
        <p:nvSpPr>
          <p:cNvPr id="70" name="CustomShape 24"/>
          <p:cNvSpPr/>
          <p:nvPr/>
        </p:nvSpPr>
        <p:spPr>
          <a:xfrm>
            <a:off x="2376000" y="4952160"/>
            <a:ext cx="219528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Los archivos de excel al tener muchas hojas internas, se repite cierta información de hoja a hoja, generando un problema para mantener la información actualizada de manera general.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71" name="Imagen 94" descr=""/>
          <p:cNvPicPr/>
          <p:nvPr/>
        </p:nvPicPr>
        <p:blipFill>
          <a:blip r:embed="rId4"/>
          <a:stretch/>
        </p:blipFill>
        <p:spPr>
          <a:xfrm>
            <a:off x="5336280" y="4390200"/>
            <a:ext cx="1863000" cy="781920"/>
          </a:xfrm>
          <a:prstGeom prst="rect">
            <a:avLst/>
          </a:prstGeom>
          <a:ln>
            <a:noFill/>
          </a:ln>
        </p:spPr>
      </p:pic>
      <p:pic>
        <p:nvPicPr>
          <p:cNvPr id="72" name="Imagen 93" descr=""/>
          <p:cNvPicPr/>
          <p:nvPr/>
        </p:nvPicPr>
        <p:blipFill>
          <a:blip r:embed="rId5"/>
          <a:stretch/>
        </p:blipFill>
        <p:spPr>
          <a:xfrm>
            <a:off x="4824000" y="3600360"/>
            <a:ext cx="1783080" cy="789120"/>
          </a:xfrm>
          <a:prstGeom prst="rect">
            <a:avLst/>
          </a:prstGeom>
          <a:ln>
            <a:noFill/>
          </a:ln>
        </p:spPr>
      </p:pic>
      <p:sp>
        <p:nvSpPr>
          <p:cNvPr id="73" name="CustomShape 25"/>
          <p:cNvSpPr/>
          <p:nvPr/>
        </p:nvSpPr>
        <p:spPr>
          <a:xfrm>
            <a:off x="7162920" y="3502800"/>
            <a:ext cx="1827720" cy="10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 aplicación que se creo, evita la duplicidad, de esta manera todo los usuario manejan la misma información actualizada.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También se mejora el tiempo de consulta y respuesta del usuario.</a:t>
            </a:r>
            <a:endParaRPr b="0" lang="es-MX" sz="9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6"/>
          <a:stretch/>
        </p:blipFill>
        <p:spPr>
          <a:xfrm>
            <a:off x="4822560" y="1296000"/>
            <a:ext cx="4085640" cy="1584000"/>
          </a:xfrm>
          <a:prstGeom prst="rect">
            <a:avLst/>
          </a:prstGeom>
          <a:ln>
            <a:noFill/>
          </a:ln>
        </p:spPr>
      </p:pic>
      <p:sp>
        <p:nvSpPr>
          <p:cNvPr id="75" name="CustomShape 26"/>
          <p:cNvSpPr/>
          <p:nvPr/>
        </p:nvSpPr>
        <p:spPr>
          <a:xfrm>
            <a:off x="228600" y="2390760"/>
            <a:ext cx="43045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¿Qué sucede?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De un archivo se duplica la información en 8 hojas internas, al igual se copia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el archivo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     completo con otro nombre.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¿Cuándo sucede?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Al generar nuevos archivos y/o paginas en excel se copia los datos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principales de las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     sucursales (CDA,Nombre,Extensión,etc…), lo que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conlleva que el usuario atienda a una          sucursal con datos incorrectos.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¿Dónde sucede?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En los archivos de Excel.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¿Por qué es importante solucionar el problema?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Para evitar tener información desactualizada y duplicada, por lo mismo se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mejora el               tiempo de consulta y respuesta de usuario a cliente al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tener la información centralizada.</a:t>
            </a:r>
            <a:endParaRPr b="0" lang="es-MX" sz="700" spc="-1" strike="noStrike">
              <a:latin typeface="Arial"/>
            </a:endParaRPr>
          </a:p>
        </p:txBody>
      </p:sp>
      <p:sp>
        <p:nvSpPr>
          <p:cNvPr id="76" name="CustomShape 27"/>
          <p:cNvSpPr/>
          <p:nvPr/>
        </p:nvSpPr>
        <p:spPr>
          <a:xfrm>
            <a:off x="2520000" y="2094840"/>
            <a:ext cx="936000" cy="29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1600" spc="24" strike="noStrike">
                <a:solidFill>
                  <a:srgbClr val="ff0000"/>
                </a:solidFill>
                <a:latin typeface="Calibri"/>
                <a:ea typeface="DejaVu Sans"/>
              </a:rPr>
              <a:t>5W2H</a:t>
            </a:r>
            <a:endParaRPr b="0" lang="es-MX" sz="16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7"/>
          <a:stretch/>
        </p:blipFill>
        <p:spPr>
          <a:xfrm>
            <a:off x="4824000" y="5752800"/>
            <a:ext cx="1929960" cy="1028520"/>
          </a:xfrm>
          <a:prstGeom prst="rect">
            <a:avLst/>
          </a:prstGeom>
          <a:ln>
            <a:noFill/>
          </a:ln>
        </p:spPr>
      </p:pic>
      <p:sp>
        <p:nvSpPr>
          <p:cNvPr id="78" name="CustomShape 28"/>
          <p:cNvSpPr/>
          <p:nvPr/>
        </p:nvSpPr>
        <p:spPr>
          <a:xfrm>
            <a:off x="6984000" y="5472000"/>
            <a:ext cx="1827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Como seguimiento se  esta generando la versión 2 de la aplicación, en la cual se juntara mas información y se podrán automatizar otros puntos del área de soporte a tiendas.</a:t>
            </a:r>
            <a:endParaRPr b="0" lang="es-MX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LibreOffice/6.4.7.2$Linux_X86_64 LibreOffice_project/40$Build-2</Application>
  <Words>3771</Words>
  <Paragraphs>247</Paragraphs>
  <Company>New England School Picture Co. LLC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2007-01-11T15:42:00Z</dcterms:created>
  <dc:creator>Matthew Klicker</dc:creator>
  <dc:description/>
  <dc:language>es-MX</dc:language>
  <cp:lastModifiedBy/>
  <cp:lastPrinted>2021-05-05T18:39:00Z</cp:lastPrinted>
  <dcterms:modified xsi:type="dcterms:W3CDTF">2021-07-20T10:30:53Z</dcterms:modified>
  <cp:revision>181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New England School Picture Co. LLC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2058-11.2.0.10176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Presentación en pantalla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10</vt:i4>
  </property>
</Properties>
</file>