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811B-0D54-4CAB-B738-01F04D1D1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37EF9-02E0-4012-A1B7-A36D8B5D5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7960-1472-4860-AC2C-610E97E3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1E8-7802-4D89-A44C-8F50FE62E040}" type="datetimeFigureOut">
              <a:rPr lang="en-US" smtClean="0"/>
              <a:t>22-Jul-17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5F40-245C-41FD-918A-C7D8C26A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E017-2702-4100-8C71-BBF84764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014-495F-49BE-B059-D0ADBFDD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05AB-2D35-4A47-BA4F-69FACD5A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3E6BC-0508-438F-A7F8-129B529DE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DC87-DADF-4BD5-8A23-1548EF90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1E8-7802-4D89-A44C-8F50FE62E040}" type="datetimeFigureOut">
              <a:rPr lang="en-US" smtClean="0"/>
              <a:t>22-Jul-17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6454-0A28-4EB6-A18E-71AC9E66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880D-A694-43DA-A84D-0DE49AD9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014-495F-49BE-B059-D0ADBFDD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8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30E79-D090-4548-A1E4-066B9704D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C477-D785-4627-BCEB-E9F18C6F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2482-AD4A-430E-BAD7-4C98487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1E8-7802-4D89-A44C-8F50FE62E040}" type="datetimeFigureOut">
              <a:rPr lang="en-US" smtClean="0"/>
              <a:t>22-Jul-17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2B70-1368-4490-822D-28ED0A6C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B668-3AD7-4548-BB79-57DE4CF0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014-495F-49BE-B059-D0ADBFDD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82D5-98CA-4560-B28B-D96D9975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42BA-D7C4-45B7-9F9F-89DFAE6B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3F1E-8CF3-44E2-97EA-2009F5D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1E8-7802-4D89-A44C-8F50FE62E040}" type="datetimeFigureOut">
              <a:rPr lang="en-US" smtClean="0"/>
              <a:t>22-Jul-17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82BD-5C74-4D7C-94E8-97D6F0DD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D679-4DEA-47D2-94AC-95CAA34E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014-495F-49BE-B059-D0ADBFDD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8F99-8296-440F-BFF6-A015684E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3980A-0788-4F7E-B4C4-6A6B372B7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0CC3-0B59-4B9A-9639-F58E2FBA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1E8-7802-4D89-A44C-8F50FE62E040}" type="datetimeFigureOut">
              <a:rPr lang="en-US" smtClean="0"/>
              <a:t>22-Jul-17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3CC8-184B-49E3-8CEA-449A6766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9C59-7EC6-417A-AF4E-008C1CC2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014-495F-49BE-B059-D0ADBFDD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F2AB-EAE6-4FF8-A0E6-52E2AA03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D288-5527-4098-871D-C1BBD642B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9C948-3560-46D7-BB00-1B05A2728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D080-A57D-4B0C-A2CA-F9618B86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1E8-7802-4D89-A44C-8F50FE62E040}" type="datetimeFigureOut">
              <a:rPr lang="en-US" smtClean="0"/>
              <a:t>22-Jul-17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BBBC6-4706-422B-8FFB-727F70BF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691CB-8C77-4940-990A-3B2A337F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014-495F-49BE-B059-D0ADBFDD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4D49-7256-4D53-89FC-4770CA56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CD5BB-5B37-4AF0-B905-EC3D48E9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3B4D4-0408-43D0-93FA-46868959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D247F-52BC-4EA1-81D5-C838ADA7B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9BA45-9EF3-4B91-B763-ED7AB23D4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97750-C632-40ED-B7B6-1D4F6B02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1E8-7802-4D89-A44C-8F50FE62E040}" type="datetimeFigureOut">
              <a:rPr lang="en-US" smtClean="0"/>
              <a:t>22-Jul-17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ACFD0-2B13-44F5-BA43-83F30E7E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8C8F2-5889-4C06-A617-E2875718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014-495F-49BE-B059-D0ADBFDD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0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3A53-ED48-4CC3-87E0-6617230B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6E8A7-487F-426B-B15B-6C1E35D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1E8-7802-4D89-A44C-8F50FE62E040}" type="datetimeFigureOut">
              <a:rPr lang="en-US" smtClean="0"/>
              <a:t>22-Jul-17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491BF-EE83-4878-A3F5-CA8F7504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0DAFC-ECB7-4CDE-A1B6-90EBA84D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014-495F-49BE-B059-D0ADBFDD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93827-7308-4588-B9CC-95BCE13A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1E8-7802-4D89-A44C-8F50FE62E040}" type="datetimeFigureOut">
              <a:rPr lang="en-US" smtClean="0"/>
              <a:t>22-Jul-17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AD35B-A1D6-4674-B618-65957160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B422-B59B-4F73-AA63-7504DB2A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014-495F-49BE-B059-D0ADBFDD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5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F1F3-DD46-4C16-BB5E-94DA2590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A876-A34B-4D23-9D02-6489F9B1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69281-A6C0-44B3-81CB-DEA3371A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3FDF5-B34C-44D3-A1CE-6C81B662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1E8-7802-4D89-A44C-8F50FE62E040}" type="datetimeFigureOut">
              <a:rPr lang="en-US" smtClean="0"/>
              <a:t>22-Jul-17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653B6-D981-4719-AA55-F705F2D6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86877-0219-4987-9AAC-2318803B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014-495F-49BE-B059-D0ADBFDD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1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2875-0D72-4B5F-8697-AC71CE46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B4492-856D-451F-B9DE-1726C2B1A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FD948-BBB2-48B4-8E1B-4716B572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387A-9362-4897-9A04-4DE1922A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1E8-7802-4D89-A44C-8F50FE62E040}" type="datetimeFigureOut">
              <a:rPr lang="en-US" smtClean="0"/>
              <a:t>22-Jul-17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48BF2-DC4C-46AA-8FE2-CE132AF4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0F52-388A-4F17-B6ED-287E3E15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014-495F-49BE-B059-D0ADBFDD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0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6BED4-1106-47C6-B1EA-888C37C7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38DDF-8FFB-475C-9FDE-E0911DD2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7BA9A-E8BF-4812-B6B5-9F6786F87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01E8-7802-4D89-A44C-8F50FE62E040}" type="datetimeFigureOut">
              <a:rPr lang="en-US" smtClean="0"/>
              <a:t>22-Jul-17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7AB1-74D2-44C4-B0A6-DD486213A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1E182-B8D3-4B18-9713-0B403C0B8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5014-495F-49BE-B059-D0ADBFDD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76C348-A7DD-481C-A1F7-146C723D6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4" y="0"/>
            <a:ext cx="684848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8B7388-54CE-49F4-8FA6-DF0699D9A71F}"/>
              </a:ext>
            </a:extLst>
          </p:cNvPr>
          <p:cNvSpPr/>
          <p:nvPr/>
        </p:nvSpPr>
        <p:spPr>
          <a:xfrm>
            <a:off x="1558574" y="0"/>
            <a:ext cx="6848488" cy="68580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F029F-CEF2-4639-ABE6-7DD6A96D643C}"/>
              </a:ext>
            </a:extLst>
          </p:cNvPr>
          <p:cNvSpPr/>
          <p:nvPr/>
        </p:nvSpPr>
        <p:spPr>
          <a:xfrm>
            <a:off x="1716412" y="1600201"/>
            <a:ext cx="6320779" cy="2544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solidFill>
                  <a:srgbClr val="FFC000"/>
                </a:solidFill>
                <a:latin typeface="Pristina" panose="03060402040406080204" pitchFamily="66" charset="0"/>
              </a:rPr>
              <a:t>M</a:t>
            </a:r>
            <a:r>
              <a:rPr lang="en-US" sz="11500" dirty="0">
                <a:latin typeface="Pristina" panose="03060402040406080204" pitchFamily="66" charset="0"/>
              </a:rPr>
              <a:t>ovyasi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9017D-2268-4157-9CC4-56F2F9D90024}"/>
              </a:ext>
            </a:extLst>
          </p:cNvPr>
          <p:cNvSpPr/>
          <p:nvPr/>
        </p:nvSpPr>
        <p:spPr>
          <a:xfrm>
            <a:off x="2895601" y="3336790"/>
            <a:ext cx="4174434" cy="520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@ProjectBot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A2A34-2D29-42A0-92A4-A6997CE422CD}"/>
              </a:ext>
            </a:extLst>
          </p:cNvPr>
          <p:cNvSpPr/>
          <p:nvPr/>
        </p:nvSpPr>
        <p:spPr>
          <a:xfrm>
            <a:off x="2712228" y="5869201"/>
            <a:ext cx="1819626" cy="520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/BotMovyasi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B97223-9118-4A36-8A4C-6DC88EC03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94" y="6043053"/>
            <a:ext cx="167309" cy="167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EF55BF-722D-4E43-9B5D-9C62A41E1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53" y="6039544"/>
            <a:ext cx="170818" cy="1708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FA5C5C-ED39-44C8-8845-9396489844C1}"/>
              </a:ext>
            </a:extLst>
          </p:cNvPr>
          <p:cNvSpPr/>
          <p:nvPr/>
        </p:nvSpPr>
        <p:spPr>
          <a:xfrm>
            <a:off x="5555212" y="5852180"/>
            <a:ext cx="1819626" cy="520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/BotMovyasi</a:t>
            </a:r>
          </a:p>
        </p:txBody>
      </p:sp>
    </p:spTree>
    <p:extLst>
      <p:ext uri="{BB962C8B-B14F-4D97-AF65-F5344CB8AC3E}">
        <p14:creationId xmlns:p14="http://schemas.microsoft.com/office/powerpoint/2010/main" val="408188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49ED9-9788-4AD0-A267-96CFDEC14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908393"/>
            <a:ext cx="11025809" cy="40812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7837D4-85B8-42D5-92BD-4F4CC1969444}"/>
              </a:ext>
            </a:extLst>
          </p:cNvPr>
          <p:cNvSpPr/>
          <p:nvPr/>
        </p:nvSpPr>
        <p:spPr>
          <a:xfrm>
            <a:off x="265043" y="908392"/>
            <a:ext cx="11025809" cy="4081233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E5984-C9B8-46A7-A32E-8F845F268A53}"/>
              </a:ext>
            </a:extLst>
          </p:cNvPr>
          <p:cNvSpPr/>
          <p:nvPr/>
        </p:nvSpPr>
        <p:spPr>
          <a:xfrm>
            <a:off x="941970" y="2031773"/>
            <a:ext cx="6546574" cy="2067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solidFill>
                  <a:srgbClr val="FFC000"/>
                </a:solidFill>
                <a:latin typeface="Pristina" panose="03060402040406080204" pitchFamily="66" charset="0"/>
              </a:rPr>
              <a:t>M</a:t>
            </a:r>
            <a:r>
              <a:rPr lang="en-US" sz="8800" dirty="0">
                <a:latin typeface="Pristina" panose="03060402040406080204" pitchFamily="66" charset="0"/>
              </a:rPr>
              <a:t>ovyasi</a:t>
            </a:r>
            <a:endParaRPr lang="en-US" sz="13800" dirty="0">
              <a:latin typeface="Pristina" panose="03060402040406080204" pitchFamily="66" charset="0"/>
            </a:endParaRPr>
          </a:p>
          <a:p>
            <a:pPr algn="ctr"/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24CEE-D540-40D0-8745-3D8D1A60689C}"/>
              </a:ext>
            </a:extLst>
          </p:cNvPr>
          <p:cNvSpPr/>
          <p:nvPr/>
        </p:nvSpPr>
        <p:spPr>
          <a:xfrm>
            <a:off x="2273516" y="3254876"/>
            <a:ext cx="4174434" cy="520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@ProjectBot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17C2E-664A-47F6-8F86-0F695F51E435}"/>
              </a:ext>
            </a:extLst>
          </p:cNvPr>
          <p:cNvSpPr/>
          <p:nvPr/>
        </p:nvSpPr>
        <p:spPr>
          <a:xfrm>
            <a:off x="8229600" y="911395"/>
            <a:ext cx="3061250" cy="40649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14E12F-D76E-4043-AB31-03F06FDB2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34" y="2341078"/>
            <a:ext cx="449506" cy="449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4665B8-3DBC-4E6B-ACB3-39792B643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34" y="3065443"/>
            <a:ext cx="449506" cy="4495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D15BD8B-196E-48E7-888C-F45C5E17102D}"/>
              </a:ext>
            </a:extLst>
          </p:cNvPr>
          <p:cNvSpPr/>
          <p:nvPr/>
        </p:nvSpPr>
        <p:spPr>
          <a:xfrm>
            <a:off x="9290242" y="2300913"/>
            <a:ext cx="3352800" cy="52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4D4D4D"/>
                </a:solidFill>
              </a:rPr>
              <a:t>/BotMovyasi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3F07F-A8C2-40D6-AD6C-9B39160F80E2}"/>
              </a:ext>
            </a:extLst>
          </p:cNvPr>
          <p:cNvSpPr/>
          <p:nvPr/>
        </p:nvSpPr>
        <p:spPr>
          <a:xfrm>
            <a:off x="9290242" y="3011057"/>
            <a:ext cx="3352800" cy="52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4D4D4D"/>
                </a:solidFill>
              </a:rPr>
              <a:t>/BotMovyasi</a:t>
            </a:r>
          </a:p>
        </p:txBody>
      </p:sp>
    </p:spTree>
    <p:extLst>
      <p:ext uri="{BB962C8B-B14F-4D97-AF65-F5344CB8AC3E}">
        <p14:creationId xmlns:p14="http://schemas.microsoft.com/office/powerpoint/2010/main" val="41967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F647F4-F727-4851-90A5-3E5B39CA0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t="14912" r="10218" b="20882"/>
          <a:stretch/>
        </p:blipFill>
        <p:spPr>
          <a:xfrm>
            <a:off x="768626" y="1364974"/>
            <a:ext cx="10177670" cy="37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Pristina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Alameer Ashraf</dc:creator>
  <cp:lastModifiedBy>Alameer Ashraf</cp:lastModifiedBy>
  <cp:revision>9</cp:revision>
  <dcterms:created xsi:type="dcterms:W3CDTF">2017-07-22T07:39:02Z</dcterms:created>
  <dcterms:modified xsi:type="dcterms:W3CDTF">2017-07-22T10:43:41Z</dcterms:modified>
</cp:coreProperties>
</file>