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286" r:id="rId11"/>
    <p:sldId id="287" r:id="rId12"/>
    <p:sldId id="288" r:id="rId13"/>
    <p:sldId id="289" r:id="rId14"/>
    <p:sldId id="290" r:id="rId15"/>
    <p:sldId id="292" r:id="rId16"/>
    <p:sldId id="318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AU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Encryption Techniques</a:t>
            </a:r>
            <a:br>
              <a:rPr lang="en-AU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System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characterize cryptographic system by: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encryption operations used 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keys used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single-key or private 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two-key or public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in which plaintext is processed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 lvl="1"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12871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AU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Encryption Techniques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Techniques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substitution technique is one in which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letters of plaintext are replaced by other letters or by numbers or symbols.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plaintext is viewed as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bits, then substitution involves replacing plaintext bit patterns with ciphertext bit patterns.</a:t>
            </a:r>
          </a:p>
        </p:txBody>
      </p:sp>
    </p:spTree>
    <p:extLst>
      <p:ext uri="{BB962C8B-B14F-4D97-AF65-F5344CB8AC3E}">
        <p14:creationId xmlns:p14="http://schemas.microsoft.com/office/powerpoint/2010/main" val="36485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Techniques(Caesar Cipher)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earliest known use of a substitution cipher, and the simplest, was by Julius Caesar. The Caesar cipher involves replacing each letter of the alphabet with the letter standing three places further down the alphabet.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plain: meet me after the toga party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cipher: PHHW PH DIWHU WKH WRJD SDUWB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alphabet is wrapped around, so that the letter following Z is A. We can define the transformation by listing all possibilities, as follows: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plain: a b c d e f g 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k l m n o p q r s t u v w x y z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cipher: D E F G H I J K L M N O P Q R S T U V W X Y Z A B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4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Techniques(Caesar Cipher)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give each letter a number:</a:t>
            </a:r>
          </a:p>
          <a:p>
            <a:pPr lvl="1">
              <a:buBlip>
                <a:blip r:embed="rId3"/>
              </a:buBlip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  e f g h 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 k   l   m   n   o   p   q   r   s    t   u   v   w   x  y   z</a:t>
            </a:r>
          </a:p>
          <a:p>
            <a:pPr lvl="1">
              <a:buBlip>
                <a:blip r:embed="rId3"/>
              </a:buBlip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0 1 2 3 4 5 6 7 8 9 10 11 12 13 14 15 16 17 18 19 20 21 22 23 24 25</a:t>
            </a:r>
          </a:p>
          <a:p>
            <a:pPr lvl="1">
              <a:buFont typeface="Wingdings" panose="05000000000000000000" pitchFamily="2" charset="2"/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algorithm can be expressed as follows. For each plaintext letter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substitute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k is the shift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 have Caesar cipher as:</a:t>
            </a:r>
          </a:p>
          <a:p>
            <a:pPr lvl="1">
              <a:buClr>
                <a:srgbClr val="002060"/>
              </a:buClr>
              <a:buBlip>
                <a:blip r:embed="rId3"/>
              </a:buBlip>
            </a:pP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(26)</a:t>
            </a:r>
          </a:p>
          <a:p>
            <a:pPr lvl="1">
              <a:buClr>
                <a:srgbClr val="002060"/>
              </a:buClr>
              <a:buBlip>
                <a:blip r:embed="rId3"/>
              </a:buBlip>
            </a:pP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D(c) = (c – </a:t>
            </a:r>
            <a:r>
              <a:rPr lang="en-A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(26)</a:t>
            </a:r>
          </a:p>
          <a:p>
            <a:pPr lvl="1">
              <a:buClr>
                <a:srgbClr val="002060"/>
              </a:buClr>
              <a:buBlip>
                <a:blip r:embed="rId3"/>
              </a:buBlip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Blip>
                <a:blip r:embed="rId3"/>
              </a:buBlip>
            </a:pPr>
            <a:r>
              <a:rPr lang="en-AU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plaintext: 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defend the east wall of the castle </a:t>
            </a:r>
          </a:p>
          <a:p>
            <a:pPr lvl="1">
              <a:buClr>
                <a:srgbClr val="002060"/>
              </a:buClr>
              <a:buBlip>
                <a:blip r:embed="rId3"/>
              </a:buBlip>
            </a:pPr>
            <a:r>
              <a:rPr lang="en-AU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Ciphertext: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efgfoe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uif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fbtu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xbmm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uif</a:t>
            </a:r>
            <a:r>
              <a:rPr lang="en-AU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dbtumf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Techniques(Caesar Cipher)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 is 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secure cryptosystem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there are only 26 possible keys to try out.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can carry out an exhaustive key search with available limited computing resources.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29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 Cipher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Monoalphabetic cipher is a substitution cipher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for a given key,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cipher alphabet for each plain alphabet is fixed throughout the encryption process.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‘A’ is encrypted as ‘D’, for any number of occurrence in that plaintext, ‘A’ will always get encrypted to ‘D’.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THE STUDENTS OF PRIME UNIVERSITY.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PNFXTQCSEYOHLUMRKZAJDWBGIV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 PZT JST AJDXTUJA MQ RZELT DUEWTZAEJI.</a:t>
            </a:r>
          </a:p>
        </p:txBody>
      </p:sp>
    </p:spTree>
    <p:extLst>
      <p:ext uri="{BB962C8B-B14F-4D97-AF65-F5344CB8AC3E}">
        <p14:creationId xmlns:p14="http://schemas.microsoft.com/office/powerpoint/2010/main" val="371535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Cryptography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cryptography is based on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relies on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difficulty of factorizing large numbers.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of classical cryptography is based on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of the mathematical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instance factorization of large number.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Cryptography has two types of techniques: Symmetric Cryptography, Asymmetric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0056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Cryptography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symmetric cryptography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single key is used for encrypting and decryption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encryption key is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this encryption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this private key must be distributed only among the authorized sender and receiver.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Cryptography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79B443-3D9A-638C-A45C-5F2CF526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4" y="1829291"/>
            <a:ext cx="8688012" cy="4344006"/>
          </a:xfrm>
        </p:spPr>
      </p:pic>
    </p:spTree>
    <p:extLst>
      <p:ext uri="{BB962C8B-B14F-4D97-AF65-F5344CB8AC3E}">
        <p14:creationId xmlns:p14="http://schemas.microsoft.com/office/powerpoint/2010/main" val="326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Cryptography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asymmetric cryptography,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of key, i.e., public key and the private key is used for encryption and decryption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sender can use its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to encrypt the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 the receiver,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receiver can decrypt the data by using its private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overcomes the problem of key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421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Cryptography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9C9E9C-6DA2-C9B8-101C-7485691EB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96" y="1825625"/>
            <a:ext cx="94092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 Terminology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message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message/encrypted message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transforming plaintext to ciphertext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used in cipher known only to sender/receiver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Encipher (encrypt)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converting plaintext to ciphertext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Decipher (decrypt)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recovering ciphertext from plaintext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encryption principles/methods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 (codebreaking)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study of principles/ methods of deciphering ciphertext without knowing key</a:t>
            </a:r>
          </a:p>
        </p:txBody>
      </p:sp>
    </p:spTree>
    <p:extLst>
      <p:ext uri="{BB962C8B-B14F-4D97-AF65-F5344CB8AC3E}">
        <p14:creationId xmlns:p14="http://schemas.microsoft.com/office/powerpoint/2010/main" val="18051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Symmetric Encryption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original intelligible message or data that is fed into the algorithm as input.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algorithm performs various substitutions and transformations on the plaintext.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secret key is also input to the encryption algorithm. The key is a value independent of the plaintext and of the algorithm. The algorithm will produce a different output depending on the specific key being used at the time. The exact substitutions and transformations performed by the algorithm depend on the key.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scrambled message produced as output. It depends on the plaintext and the secret key. For a given message, two different keys will produce two different ciphertexts. The ciphertext is an apparently random stream of data and, as it stands, is unintelligible.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algorithm: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essentially the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2267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Secure use of Symmetric Encryption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strong encryption algorithm: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opponent should be unable to decrypt ciphertext or discover the key even if he/she is in possession of a number of ciphertext together with the plaintext.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secret key is known only to sender/receiver.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that it is impractical to decrypt a message on the basis of the ciphertext plus knowledge of the encryption/decryption algorithm.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known or widely available, but the principal security problem is maintaining the secret key.</a:t>
            </a:r>
          </a:p>
        </p:txBody>
      </p:sp>
    </p:spTree>
    <p:extLst>
      <p:ext uri="{BB962C8B-B14F-4D97-AF65-F5344CB8AC3E}">
        <p14:creationId xmlns:p14="http://schemas.microsoft.com/office/powerpoint/2010/main" val="33076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1057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Classical Encryption Techniques  Md. Alamgir Hossain Senior Lecturer, Dept. of CSE, Prime University alamgir.cse14.just@gmail.com </vt:lpstr>
      <vt:lpstr>Classical Cryptography</vt:lpstr>
      <vt:lpstr>Symmetric Cryptography</vt:lpstr>
      <vt:lpstr>Symmetric Cryptography</vt:lpstr>
      <vt:lpstr>Asymmetric Cryptography</vt:lpstr>
      <vt:lpstr>Asymmetric Cryptography</vt:lpstr>
      <vt:lpstr>Some Basic Terminology</vt:lpstr>
      <vt:lpstr>Elements of Symmetric Encryption</vt:lpstr>
      <vt:lpstr>Requirements for Secure use of Symmetric Encryption</vt:lpstr>
      <vt:lpstr>Cryptographic System</vt:lpstr>
      <vt:lpstr>Classical Encryption Techniques </vt:lpstr>
      <vt:lpstr>Substitution Techniques</vt:lpstr>
      <vt:lpstr>Substitution Techniques(Caesar Cipher)</vt:lpstr>
      <vt:lpstr>Substitution Techniques(Caesar Cipher)</vt:lpstr>
      <vt:lpstr>Substitution Techniques(Caesar Cipher)</vt:lpstr>
      <vt:lpstr>Monoalphabetic Cipher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0421312014 - Md. Alamgir Hossain</cp:lastModifiedBy>
  <cp:revision>53</cp:revision>
  <dcterms:created xsi:type="dcterms:W3CDTF">2020-02-09T08:42:24Z</dcterms:created>
  <dcterms:modified xsi:type="dcterms:W3CDTF">2022-07-04T05:14:29Z</dcterms:modified>
</cp:coreProperties>
</file>