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3" r:id="rId3"/>
    <p:sldId id="312" r:id="rId4"/>
    <p:sldId id="314" r:id="rId5"/>
    <p:sldId id="315" r:id="rId6"/>
    <p:sldId id="316" r:id="rId7"/>
    <p:sldId id="321" r:id="rId8"/>
    <p:sldId id="322" r:id="rId9"/>
    <p:sldId id="323" r:id="rId10"/>
    <p:sldId id="324" r:id="rId11"/>
    <p:sldId id="313" r:id="rId12"/>
    <p:sldId id="325" r:id="rId13"/>
    <p:sldId id="326" r:id="rId14"/>
    <p:sldId id="327" r:id="rId15"/>
    <p:sldId id="328" r:id="rId16"/>
    <p:sldId id="329" r:id="rId17"/>
    <p:sldId id="330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8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AFDF-58C4-4675-8820-9C115A5D04D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05" y="457890"/>
            <a:ext cx="10515600" cy="5571849"/>
          </a:xfrm>
        </p:spPr>
        <p:txBody>
          <a:bodyPr/>
          <a:lstStyle/>
          <a:p>
            <a:pPr algn="ctr"/>
            <a:r>
              <a:rPr lang="en-SG" altLang="en-US" sz="6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Transposition Cipher</a:t>
            </a:r>
            <a:br>
              <a:rPr lang="en-AU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Alamgir Hossain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Lecturer,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Prime University</a:t>
            </a:r>
            <a:b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Mail: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803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Rail Fence Cipher (Decryption)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 Text: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GSGSEKFREKEOE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Key = 3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columns in matrix, length(cipher-text) = 13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rows (key) = 3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original matrix will be of 3*12 , now marking places with text as ‘*’ we get: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Text: “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57AB4-84E4-E3F3-9B0E-D3534A110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11" y="3688729"/>
            <a:ext cx="6324177" cy="223376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7674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05" y="457890"/>
            <a:ext cx="10515600" cy="5571849"/>
          </a:xfrm>
        </p:spPr>
        <p:txBody>
          <a:bodyPr/>
          <a:lstStyle/>
          <a:p>
            <a:pPr algn="ctr"/>
            <a:r>
              <a:rPr lang="en-SG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Columnar Transposition Cipher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34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SG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Columnar Transposition Cipher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columnar transposition cipher is more complex as compared to the rail fence. The steps to obtain cipher text using this technique are as follow: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The plain text is written in the rectangular matrix of the initially defined size in a row-by-row pattern.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To obtain the cipher text read the text written in a rectangular matrix column by column. But you must permute the order of column before reading it column by column. The obtained message is the cipher text message.</a:t>
            </a:r>
          </a:p>
        </p:txBody>
      </p:sp>
    </p:spTree>
    <p:extLst>
      <p:ext uri="{BB962C8B-B14F-4D97-AF65-F5344CB8AC3E}">
        <p14:creationId xmlns:p14="http://schemas.microsoft.com/office/powerpoint/2010/main" val="417035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SG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Columnar Transposition Cipher (Encryption)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transposition cipher, the order of the alphabets is re-arranged to obtain the cipher-text.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is written out in rows of a fixed length, and then read out again column by column, and the columns are chosen in some scrambled order.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of the rows and the permutation of the columns are usually defined by a keyword.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word HACK is of length 4 (so the rows are of length 4), and the permutation is defined by the alphabetical order of the letters in the keyword. In this case, the order would be “3 1 2 4”.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spare spaces are filled with nulls or left blank or placed by a character (Example: _).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message is read off in columns, in the order specified by the keyword. </a:t>
            </a:r>
          </a:p>
        </p:txBody>
      </p:sp>
    </p:spTree>
    <p:extLst>
      <p:ext uri="{BB962C8B-B14F-4D97-AF65-F5344CB8AC3E}">
        <p14:creationId xmlns:p14="http://schemas.microsoft.com/office/powerpoint/2010/main" val="238627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SG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Columnar Transposition Cipher (Encryption)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Text: PRIME UNIVERSITY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Key: HACK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 Text: “R VIIUETPEISMNRY”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853973-EFCC-7A4E-3A42-40052302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65057"/>
              </p:ext>
            </p:extLst>
          </p:nvPr>
        </p:nvGraphicFramePr>
        <p:xfrm>
          <a:off x="2032000" y="2715101"/>
          <a:ext cx="8128000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989201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5541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9821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4843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56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0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7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6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391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986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SG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Columnar Transposition Cipher (Decryption)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 Text: “R VIIUETPEISMNRY”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Key: HACK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Length: 4, Cipher Text Length: 16, So no. of rows: 16/4 = 4.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Text: “PRIME UNIVERSITY ”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853973-EFCC-7A4E-3A42-40052302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709776"/>
              </p:ext>
            </p:extLst>
          </p:nvPr>
        </p:nvGraphicFramePr>
        <p:xfrm>
          <a:off x="2032000" y="3158446"/>
          <a:ext cx="8128000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989201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5541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9821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4843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56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0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7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6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391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562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SG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Columnar Transposition Cipher (Examples)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Example-01: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Text: I Love Bangladesh.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Key: CSE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 Text: Io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nasLeale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vBgdh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Example-02: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Text: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Dsaol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khtBeh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pfa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lnhaeaasati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Key: COUNTRY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Decrypted Text: Dhaka is the Capital of Bangladesh. </a:t>
            </a:r>
          </a:p>
        </p:txBody>
      </p:sp>
    </p:spTree>
    <p:extLst>
      <p:ext uri="{BB962C8B-B14F-4D97-AF65-F5344CB8AC3E}">
        <p14:creationId xmlns:p14="http://schemas.microsoft.com/office/powerpoint/2010/main" val="3805865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SG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Substitution Cipher Technique and Transposition Cipher Technique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367C85-7AC2-4E47-A8F9-CB7C3EBDC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147716"/>
              </p:ext>
            </p:extLst>
          </p:nvPr>
        </p:nvGraphicFramePr>
        <p:xfrm>
          <a:off x="838200" y="1825625"/>
          <a:ext cx="10515600" cy="475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133868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5516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Substitution Cipher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Transposition Cipher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49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substitution Cipher Technique, plain text characters are replaced with other characters, numbers, and symbols.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the transposition Cipher Technique, plain text characters are rearranged with respect to the position.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50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base"/>
                      <a:br>
                        <a:rPr lang="en-US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Substitution Cipher’s forms are: Mono alphabetic substitution cipher and poly alphabetic substitution cipher.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Transposition Cipher’s forms are: Key-less transposition cipher and keyed transposition cipher.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9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base"/>
                      <a:br>
                        <a:rPr lang="en-US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substitution Cipher Technique, character’s identity is changed while its position remains unchanged.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in transposition Cipher Technique, The position of the character is changed but character’s identity is not changed.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54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base"/>
                      <a:r>
                        <a:rPr lang="en-US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substitution Cipher Technique, The letter with low frequency can detect plain text.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in transposition Cipher Technique, The Keys which are nearer to correct key can disclose plain text.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93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base"/>
                      <a:r>
                        <a:rPr lang="en-US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example of substitution Cipher is Caesar Cipher.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example of transposition Cipher is Rail Fence Cipher.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74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726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7183" y="2557669"/>
            <a:ext cx="72754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387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Transposition Cipher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cryptography, a transposition cipher is 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method of encryption by which the positions held by units of plaintext (which are commonly characters or groups of characters) are shifted according to a regular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that the ciphertext constitutes a permutation of the plaintext.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the order of the units is changed (the plaintext is reordered).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Transposition Cipher like: </a:t>
            </a:r>
          </a:p>
          <a:p>
            <a:pPr marL="914400" lvl="1" indent="-457200" algn="just"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Rail Fence Transposition, </a:t>
            </a:r>
          </a:p>
          <a:p>
            <a:pPr marL="914400" lvl="1" indent="-457200" algn="just"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Columnar Transposition, </a:t>
            </a:r>
          </a:p>
          <a:p>
            <a:pPr marL="914400" lvl="1" indent="-457200" algn="just"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Columnar Transposition, </a:t>
            </a:r>
          </a:p>
          <a:p>
            <a:pPr marL="914400" lvl="1" indent="-457200" algn="just"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Cipher/Running Key Cipher etc.</a:t>
            </a:r>
          </a:p>
        </p:txBody>
      </p:sp>
    </p:spTree>
    <p:extLst>
      <p:ext uri="{BB962C8B-B14F-4D97-AF65-F5344CB8AC3E}">
        <p14:creationId xmlns:p14="http://schemas.microsoft.com/office/powerpoint/2010/main" val="187895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05" y="457890"/>
            <a:ext cx="10515600" cy="5571849"/>
          </a:xfrm>
        </p:spPr>
        <p:txBody>
          <a:bodyPr/>
          <a:lstStyle/>
          <a:p>
            <a:pPr algn="ctr"/>
            <a:r>
              <a:rPr lang="en-SG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Rail Fence Cipher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5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Rail Fence Cipher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rail fence cipher (also called a zigzag cipher) is a form of transposition cipher.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derives its name from the way in which it is encoded.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rail fence cipher is the simplest transposition cipher. The steps to obtain cipher text using this technique are as follow: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The plain text is written as a sequence of diagonals.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Then, to obtain the cipher text the text is read as a sequence of rows.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62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Rail Fence Cipher (Example)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Text: meet me Tomorrow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we will write this plain text sequence wise in a diagonal form as you can see below: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at the image, you would get it why it got named rail fence because it appears like the rail fence.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ail fence transposition technique">
            <a:extLst>
              <a:ext uri="{FF2B5EF4-FFF2-40B4-BE49-F238E27FC236}">
                <a16:creationId xmlns:a16="http://schemas.microsoft.com/office/drawing/2014/main" id="{6F1C3F0A-D56E-BCCF-C54B-71EFAE5B4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37" y="3051174"/>
            <a:ext cx="5522526" cy="147002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97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Rail Fence Cipher (Encryption)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 have written the message as a sequence of diagonals, to obtain the cipher text out of it you have to read it as a sequence of rows. So, reading the first row the first half of cipher text will be: 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400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e m t m r o”.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the second row of the rail fence, we will get the second half of the cipher text: 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 t e o </a:t>
            </a:r>
            <a:r>
              <a:rPr lang="en-US" sz="2400" b="1" i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 w”.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to obtain the complete cipher text combine both the halves of cipher text and the complete cipher text will be: Cipher Text: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 E M T M R O E T E O </a:t>
            </a:r>
            <a:r>
              <a:rPr lang="en-US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 W”.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95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Rail Fence Cipher(Encryption)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transposition cipher, the order of the alphabets is re-arranged to obtain the cipher-text.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rail fence cipher, the plain-text is written downwards and diagonally on successive rails of an imaginary fence.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reach the bottom rail, we traverse upwards moving diagonally, after reaching the top rail, the direction is changed again. Thus the alphabets of the message are written in a zig-zag manner.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each alphabet has been written, the individual rows are combined to obtain the cipher-text.</a:t>
            </a:r>
          </a:p>
        </p:txBody>
      </p:sp>
    </p:spTree>
    <p:extLst>
      <p:ext uri="{BB962C8B-B14F-4D97-AF65-F5344CB8AC3E}">
        <p14:creationId xmlns:p14="http://schemas.microsoft.com/office/powerpoint/2010/main" val="106752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Rail Fence Cipher(Encryption)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the message is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“GEEKSFORGEEKS”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number of rails = 3 then cipher is prepared as: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 Text: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“GSGSEKFREKEOE”.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B792F8F-FF86-0B04-7E37-C052B90A1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44" y="2596957"/>
            <a:ext cx="10435415" cy="2571994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540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Rail Fence Cipher(Decryption)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we’ve seen earlier, the number of columns in rail fence cipher remains equal to the length of plain-text message. And the key corresponds to the number of rails.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rail matrix can be constructed accordingly. Once we’ve got the matrix we can figure-out the spots where texts should be placed (using the same way of moving diagonally up and down alternatively).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we fill the cipher-text row wise. After filling it, we traverse the matrix in zig-zag manner to obtain the original text.</a:t>
            </a:r>
          </a:p>
        </p:txBody>
      </p:sp>
    </p:spTree>
    <p:extLst>
      <p:ext uri="{BB962C8B-B14F-4D97-AF65-F5344CB8AC3E}">
        <p14:creationId xmlns:p14="http://schemas.microsoft.com/office/powerpoint/2010/main" val="53845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1303</Words>
  <Application>Microsoft Office PowerPoint</Application>
  <PresentationFormat>Widescreen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Transposition Cipher  Md. Alamgir Hossain Senior Lecturer, Dept. of CSE, Prime University Mail: alamgir.cse14.just@gmail.com </vt:lpstr>
      <vt:lpstr>Transposition Cipher</vt:lpstr>
      <vt:lpstr>Rail Fence Cipher</vt:lpstr>
      <vt:lpstr>Rail Fence Cipher</vt:lpstr>
      <vt:lpstr>Rail Fence Cipher (Example)</vt:lpstr>
      <vt:lpstr>Rail Fence Cipher (Encryption)</vt:lpstr>
      <vt:lpstr>Rail Fence Cipher(Encryption)</vt:lpstr>
      <vt:lpstr>Rail Fence Cipher(Encryption)</vt:lpstr>
      <vt:lpstr>Rail Fence Cipher(Decryption)</vt:lpstr>
      <vt:lpstr>Rail Fence Cipher (Decryption)</vt:lpstr>
      <vt:lpstr>Columnar Transposition Cipher</vt:lpstr>
      <vt:lpstr>Columnar Transposition Cipher</vt:lpstr>
      <vt:lpstr>Columnar Transposition Cipher (Encryption)</vt:lpstr>
      <vt:lpstr>Columnar Transposition Cipher (Encryption)</vt:lpstr>
      <vt:lpstr>Columnar Transposition Cipher (Decryption)</vt:lpstr>
      <vt:lpstr>Columnar Transposition Cipher (Examples)</vt:lpstr>
      <vt:lpstr>Difference between Substitution Cipher Technique and Transposition Cipher Technique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Alamgir Hossain</dc:creator>
  <cp:lastModifiedBy>0421312014 - Md. Alamgir Hossain</cp:lastModifiedBy>
  <cp:revision>59</cp:revision>
  <dcterms:created xsi:type="dcterms:W3CDTF">2020-02-09T08:42:24Z</dcterms:created>
  <dcterms:modified xsi:type="dcterms:W3CDTF">2022-06-24T03:05:07Z</dcterms:modified>
</cp:coreProperties>
</file>