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69" r:id="rId6"/>
    <p:sldId id="273" r:id="rId7"/>
    <p:sldId id="266" r:id="rId8"/>
    <p:sldId id="27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516835"/>
            <a:ext cx="10515600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Stack, Queue in C++ STL 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are a type of container adaptors with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LIFO(Last In First Out)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working, where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element is added at one end and (top)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is removed from that end only.</a:t>
            </a:r>
          </a:p>
        </p:txBody>
      </p:sp>
    </p:spTree>
    <p:extLst>
      <p:ext uri="{BB962C8B-B14F-4D97-AF65-F5344CB8AC3E}">
        <p14:creationId xmlns:p14="http://schemas.microsoft.com/office/powerpoint/2010/main" val="424301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Functions Associated with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 – Returns whether the stack is empty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– Returns the size of the stack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top() – Returns a reference to the top most element of the stack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push(g) – Adds the element ‘g’ at the top of the stack – Time Complexity : O(1)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– Deletes the top most element of the stack – Time Complexity : O(1)</a:t>
            </a:r>
          </a:p>
        </p:txBody>
      </p:sp>
    </p:spTree>
    <p:extLst>
      <p:ext uri="{BB962C8B-B14F-4D97-AF65-F5344CB8AC3E}">
        <p14:creationId xmlns:p14="http://schemas.microsoft.com/office/powerpoint/2010/main" val="17726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some Stack Functions in C++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690688"/>
            <a:ext cx="6581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 are a type of container adaptors that operate in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in first out (FIFO) type of arrangement.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inserted at the back (end) and are deleted from the front.</a:t>
            </a:r>
          </a:p>
        </p:txBody>
      </p:sp>
    </p:spTree>
    <p:extLst>
      <p:ext uri="{BB962C8B-B14F-4D97-AF65-F5344CB8AC3E}">
        <p14:creationId xmlns:p14="http://schemas.microsoft.com/office/powerpoint/2010/main" val="174561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 of Queue in C++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 – Returns whether the queue is empty.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– Returns the size of the queue.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queue::swap() in C++ STL: Exchange the contents of two queues but the queues must be of the same type, although sizes may differ.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queue::emplace() in C++ STL: Insert a new element into the queue container, the new element is added to the end of the queue.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queue::front() and queue::back() in C++ STL– front() function returns a reference to the first element of the queue.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back() function returns a reference to the last element of the queue.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push(g) and pop() – push() function adds the element ‘g’ at the end of the queue.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function deletes the first element of the queue.</a:t>
            </a: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 of Queue in STL C++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19" y="1690688"/>
            <a:ext cx="5632962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store 10, 20, 30, 50, 60 into a queue "q1" 100, 200, 300, 400, 500, 600 into another queue "q2" and performing the following operation:</a:t>
            </a:r>
          </a:p>
          <a:p>
            <a:pPr marL="0" indent="0" algn="just">
              <a:buClr>
                <a:srgbClr val="002060"/>
              </a:buClr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 the first value of q1 and the last value of q2</a:t>
            </a:r>
          </a:p>
          <a:p>
            <a:pPr marL="0" indent="0" algn="just">
              <a:buClr>
                <a:srgbClr val="002060"/>
              </a:buCl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exchange the contents of q1 and q2</a:t>
            </a:r>
          </a:p>
          <a:p>
            <a:pPr marL="0" indent="0" algn="just">
              <a:buClr>
                <a:srgbClr val="002060"/>
              </a:buCl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remove the elements of the same position from q1 and q2</a:t>
            </a:r>
          </a:p>
        </p:txBody>
      </p:sp>
    </p:spTree>
    <p:extLst>
      <p:ext uri="{BB962C8B-B14F-4D97-AF65-F5344CB8AC3E}">
        <p14:creationId xmlns:p14="http://schemas.microsoft.com/office/powerpoint/2010/main" val="102730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489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Stack, Queue in C++ STL   Md. Alamgir Hossain Senior Lecturer,  Dept. of CSE, Prime University Mail: alamgir.cse14.just@gmail.com </vt:lpstr>
      <vt:lpstr>Stack</vt:lpstr>
      <vt:lpstr>Some Common Functions Associated with Stack</vt:lpstr>
      <vt:lpstr>Using some Stack Functions in C++</vt:lpstr>
      <vt:lpstr>Queue</vt:lpstr>
      <vt:lpstr>Some Function of Queue in C++ STL</vt:lpstr>
      <vt:lpstr>Some Function of Queue in STL C++</vt:lpstr>
      <vt:lpstr>HomeWork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34</cp:revision>
  <dcterms:created xsi:type="dcterms:W3CDTF">2020-01-12T05:21:15Z</dcterms:created>
  <dcterms:modified xsi:type="dcterms:W3CDTF">2022-12-29T04:40:38Z</dcterms:modified>
</cp:coreProperties>
</file>