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3" r:id="rId3"/>
    <p:sldId id="312" r:id="rId4"/>
    <p:sldId id="314" r:id="rId5"/>
    <p:sldId id="315" r:id="rId6"/>
    <p:sldId id="316" r:id="rId7"/>
    <p:sldId id="321" r:id="rId8"/>
    <p:sldId id="322" r:id="rId9"/>
    <p:sldId id="323" r:id="rId10"/>
    <p:sldId id="324" r:id="rId11"/>
    <p:sldId id="31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sz="6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Transposition Cipher</a:t>
            </a:r>
            <a: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 (Decryption)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GSGSEKFREKEOE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and Key = 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 of columns in matrix, length(cipher-text) = 13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 of rows (key) = 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Hence original matrix will be of 3*12 , now marking places with text as ‘*’ we get: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“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GEEKSFORGEEKS”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357AB4-84E4-E3F3-9B0E-D3534A11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11" y="3688729"/>
            <a:ext cx="6324177" cy="22337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674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4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columnar transposition cipher is more complex as compared to the rail fence. The steps to obtain cipher text using this technique are as follow: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Step 1: The plain text is written in the rectangular matrix of the initially defined size in a row-by-row pattern.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Step 2: To obtain the cipher text read the text written in a rectangular matrix column by column. But you must permute the order of column before reading it column by column. The obtained message is the cipher text message.</a:t>
            </a:r>
          </a:p>
        </p:txBody>
      </p:sp>
    </p:spTree>
    <p:extLst>
      <p:ext uri="{BB962C8B-B14F-4D97-AF65-F5344CB8AC3E}">
        <p14:creationId xmlns:p14="http://schemas.microsoft.com/office/powerpoint/2010/main" val="417035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 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a transposition cipher, the order of the alphabets is re-arranged to obtain the cipher-text.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message is written out in rows of a fixed length, and then read out again column by column, and the columns are chosen in some scrambled order.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Width of the rows and the permutation of the columns are usually defined by a keyword.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example, the word HACK is of length 4 (so the rows are of length 4), and the permutation is defined by the alphabetical order of the letters in the keyword. In this case, the order would be “3 1 2 4”.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Any spare spaces are filled with nulls or left blank or placed by a character (Example: _).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Finally, the message is read off in columns, in the order specified by the keyword. </a:t>
            </a:r>
          </a:p>
        </p:txBody>
      </p:sp>
    </p:spTree>
    <p:extLst>
      <p:ext uri="{BB962C8B-B14F-4D97-AF65-F5344CB8AC3E}">
        <p14:creationId xmlns:p14="http://schemas.microsoft.com/office/powerpoint/2010/main" val="238627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 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PRIME UNIVERSITY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Key: HACK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“R VIIUETPEISMNRY”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B853973-EFCC-7A4E-3A42-40052302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65057"/>
              </p:ext>
            </p:extLst>
          </p:nvPr>
        </p:nvGraphicFramePr>
        <p:xfrm>
          <a:off x="2032000" y="2715101"/>
          <a:ext cx="81280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598920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58554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829821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28484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H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A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K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956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7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61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8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439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8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 (Decryption)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“R VIIUETPEISMNRY”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Key: HACK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 Length: 4, Cipher Text Length: 16, So no. of rows: 16/4 = 4.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“PRIME UNIVERSITY ”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B853973-EFCC-7A4E-3A42-40052302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9776"/>
              </p:ext>
            </p:extLst>
          </p:nvPr>
        </p:nvGraphicFramePr>
        <p:xfrm>
          <a:off x="2032000" y="3158446"/>
          <a:ext cx="81280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598920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58554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829821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28484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H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A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K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956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7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61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8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439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56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 (Examples)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Example-01: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I Love Bangladesh.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Key: CSE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Io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nasLeale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vBgdh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Example-02: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Encrypted Text: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Dsaol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khtBeh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pfa 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lnhaeaasati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g.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Key: COUNTRY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Decrypted Text: Dhaka is the Capital of Bangladesh. </a:t>
            </a:r>
          </a:p>
        </p:txBody>
      </p:sp>
    </p:spTree>
    <p:extLst>
      <p:ext uri="{BB962C8B-B14F-4D97-AF65-F5344CB8AC3E}">
        <p14:creationId xmlns:p14="http://schemas.microsoft.com/office/powerpoint/2010/main" val="380586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 fontScale="90000"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Difference between Substitution Cipher Technique and Transposition Cipher Technique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4367C85-7AC2-4E47-A8F9-CB7C3EBDC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873667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8133868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7551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Substitution Cipher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Transposition 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49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In substitution Cipher Technique, plain text characters are replaced with other characters, numbers, and symbols.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In the transposition Cipher Technique, plain text characters are rearranged with respect to the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550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Substitution Cipher’s forms are: Mono alphabetic substitution cipher and poly alphabetic substitution cipher.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Transposition Cipher’s forms are: Key-less transposition cipher and keyed transposition cipher.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69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In substitution Cipher Technique, character’s identity is changed while its position remains unchanged.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While in transposition Cipher Technique, The position of the character is changed but character’s identity is not changed.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005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In substitution Cipher Technique, The letter with low frequency can detect plain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While in transposition Cipher Technique, The Keys which are nearer to correct key can disclose plain 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493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example of substitution Cipher is Caesar Cipher.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example of transposition Cipher is Rail Fence Cipher.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874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72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Brute Force Attack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brute force attack is a type of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cyberattack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 which an attacker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tries to crack a password or encryption key by systematically trying every possible combination of characters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until the correct one is found. This type of attack can be used to gain unauthorized access to systems, networks, and accounts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prevent brute force attacks, it is important to use strong passwords that are difficult to guess, and to use two-factor authentication whenever possible. It is also important to keep software and systems up-to-date with the latest security patches to prevent attackers from exploiting known vulnerabilities.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2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296" y="2239617"/>
            <a:ext cx="8534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Transposition Cipher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cryptography, a transposition cipher is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method of encryption by which the positions held by units of plaintext (which are commonly characters or groups of characters) are shifted according to a regular system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so that the ciphertext constitutes a permutation of the plaintext.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That is, the order of the units is changed (the plaintext is reordered).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Transposition Cipher like: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Transposition,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Transposition,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Improved Columnar Transposition,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Book Cipher/Running Key Cipher etc.</a:t>
            </a:r>
          </a:p>
        </p:txBody>
      </p:sp>
    </p:spTree>
    <p:extLst>
      <p:ext uri="{BB962C8B-B14F-4D97-AF65-F5344CB8AC3E}">
        <p14:creationId xmlns:p14="http://schemas.microsoft.com/office/powerpoint/2010/main" val="187895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rail fence cipher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(also called a zigzag cipher)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a form of transposition cipher.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derives its name from the way in which it is encoded.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rail fence cipher is the simplest transposition cipher. The steps to obtain cipher text using this technique are as follow: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Step 1: The plain text is written as a sequence of diagonals.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Step 2: Then, to obtain the cipher text the text is read as a sequence of rows.</a:t>
            </a:r>
            <a:endParaRPr lang="en-US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2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 (Example)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meet me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tomorrow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Now, we will write this plain text sequence wise in a diagonal form as you can see below: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Looking at the image, you would get it why it got named rail fence because it appears like the rail fence.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ail fence transposition technique">
            <a:extLst>
              <a:ext uri="{FF2B5EF4-FFF2-40B4-BE49-F238E27FC236}">
                <a16:creationId xmlns:a16="http://schemas.microsoft.com/office/drawing/2014/main" xmlns="" id="{6F1C3F0A-D56E-BCCF-C54B-71EFAE5B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37" y="3051174"/>
            <a:ext cx="5522526" cy="147002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7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 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Once you have written the message as a sequence of diagonals, to obtain the cipher text out of it you have to read it as a sequence of rows. So, reading the first row the first half of cipher text will be: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pt-BR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 e m t m r o”.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Reading the second row of the rail fence, we will get the second half of the cipher text: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“e t e o </a:t>
            </a:r>
            <a:r>
              <a:rPr lang="en-US" sz="2400" b="1" i="1" dirty="0" err="1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 w”.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Now, to obtain the complete cipher text combine both the halves of cipher text and the complete cipher text will be: Cipher Text: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“M E M T M R O E T E O </a:t>
            </a:r>
            <a:r>
              <a:rPr lang="en-US" sz="2400" b="1" i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 W”.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5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a transposition cipher, the order of the alphabets is re-arranged to obtain the cipher-text.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the rail fence cipher, the plain-text is written downwards and diagonally on successive rails of an imaginary fence.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When we reach the bottom rail, we traverse upwards moving diagonally, after reaching the top rail, the direction is changed again. Thus the alphabets of the message are written in a zig-zag manner.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each alphabet has been written, the individual rows are combined to obtain the cipher-text.</a:t>
            </a:r>
          </a:p>
        </p:txBody>
      </p:sp>
    </p:spTree>
    <p:extLst>
      <p:ext uri="{BB962C8B-B14F-4D97-AF65-F5344CB8AC3E}">
        <p14:creationId xmlns:p14="http://schemas.microsoft.com/office/powerpoint/2010/main" val="10675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example, if the message is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“GEEKSFORGEEKS”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and the number of rails = 3 then cipher is prepared as: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“GSGSEKFREKEOE”.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BB792F8F-FF86-0B04-7E37-C052B90A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4" y="2596957"/>
            <a:ext cx="10435415" cy="257199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540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Cipher(Decryption)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 we’ve seen earlier, the number of columns in rail fence cipher remains equal to the length of plain-text message. And the key corresponds to the number of rails.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Hence, rail matrix can be constructed accordingly. Once we’ve got the matrix we can figure-out the spots where texts should be placed (using the same way of moving diagonally up and down alternatively).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Then, we fill the cipher-text row wise. After filling it, we traverse the matrix in zig-zag manner to obtain the original text.</a:t>
            </a:r>
          </a:p>
        </p:txBody>
      </p:sp>
    </p:spTree>
    <p:extLst>
      <p:ext uri="{BB962C8B-B14F-4D97-AF65-F5344CB8AC3E}">
        <p14:creationId xmlns:p14="http://schemas.microsoft.com/office/powerpoint/2010/main" val="53845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1338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Times New Roman</vt:lpstr>
      <vt:lpstr>Office Theme</vt:lpstr>
      <vt:lpstr>Transposition Cipher  Md. Alamgir Hossain Senior Lecturer, Dept. of CSE, Prime University Mail: alamgir.cse14.just@gmail.com </vt:lpstr>
      <vt:lpstr>Transposition Cipher</vt:lpstr>
      <vt:lpstr>Rail Fence Cipher</vt:lpstr>
      <vt:lpstr>Rail Fence Cipher</vt:lpstr>
      <vt:lpstr>Rail Fence Cipher (Example)</vt:lpstr>
      <vt:lpstr>Rail Fence Cipher (Encryption)</vt:lpstr>
      <vt:lpstr>Rail Fence Cipher(Encryption)</vt:lpstr>
      <vt:lpstr>Rail Fence Cipher(Encryption)</vt:lpstr>
      <vt:lpstr>Rail Fence Cipher(Decryption)</vt:lpstr>
      <vt:lpstr>Rail Fence Cipher (Decryption)</vt:lpstr>
      <vt:lpstr>Columnar Transposition Cipher</vt:lpstr>
      <vt:lpstr>Columnar Transposition Cipher</vt:lpstr>
      <vt:lpstr>Columnar Transposition Cipher (Encryption)</vt:lpstr>
      <vt:lpstr>Columnar Transposition Cipher (Encryption)</vt:lpstr>
      <vt:lpstr>Columnar Transposition Cipher (Decryption)</vt:lpstr>
      <vt:lpstr>Columnar Transposition Cipher (Examples)</vt:lpstr>
      <vt:lpstr>Difference between Substitution Cipher Technique and Transposition Cipher Technique</vt:lpstr>
      <vt:lpstr>Brute Force Attack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0421312014 - Md. Alamgir Hossain</cp:lastModifiedBy>
  <cp:revision>64</cp:revision>
  <dcterms:created xsi:type="dcterms:W3CDTF">2020-02-09T08:42:24Z</dcterms:created>
  <dcterms:modified xsi:type="dcterms:W3CDTF">2023-03-02T08:58:34Z</dcterms:modified>
</cp:coreProperties>
</file>