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05" r:id="rId4"/>
    <p:sldId id="312" r:id="rId5"/>
    <p:sldId id="306" r:id="rId6"/>
    <p:sldId id="304" r:id="rId7"/>
    <p:sldId id="288" r:id="rId8"/>
    <p:sldId id="307" r:id="rId9"/>
    <p:sldId id="308" r:id="rId10"/>
    <p:sldId id="311" r:id="rId11"/>
    <p:sldId id="309" r:id="rId12"/>
    <p:sldId id="31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711" autoAdjust="0"/>
  </p:normalViewPr>
  <p:slideViewPr>
    <p:cSldViewPr snapToGrid="0">
      <p:cViewPr varScale="1">
        <p:scale>
          <a:sx n="69" d="100"/>
          <a:sy n="69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Class and Function in C++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describes the behavior or capabilities of a C++ class without committing to a particular implementation of that class.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C++ interfaces are implemented using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these abstract classes should not be confused with data abstraction which is a concept of keeping implementation details separate from associated data.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made abstract by declaring at least one of its functions as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virtual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function. A pure virtual function is specified by placing "= 0" in its declaration as follows −</a:t>
            </a:r>
          </a:p>
        </p:txBody>
      </p:sp>
    </p:spTree>
    <p:extLst>
      <p:ext uri="{BB962C8B-B14F-4D97-AF65-F5344CB8AC3E}">
        <p14:creationId xmlns:p14="http://schemas.microsoft.com/office/powerpoint/2010/main" val="2555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1998879"/>
            <a:ext cx="6896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Abstract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1"/>
            <a:ext cx="10515600" cy="55279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example where parent class provides an interface to the base class to implement a function called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7815"/>
            <a:ext cx="3816927" cy="4519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211" y="2117815"/>
            <a:ext cx="6457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Class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friend class can access private and protected members of other class in which it is declared as friend.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sometimes useful to allow a particular class to access private members of other class.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may be allowed to access private members of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36" y="4187957"/>
            <a:ext cx="4830474" cy="25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Friend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5276173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79" y="1690688"/>
            <a:ext cx="5783841" cy="50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Example-02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Friend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5276173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4" y="1629518"/>
            <a:ext cx="4513241" cy="49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is defined as a friend function in C++, then the protected and private data of a class can be accessed using the function.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keyword friend compiler knows the given function is a friend function.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accessing the data, the declaration of a friend function should be done inside the body of a class starting with the keyword friend.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declaration, the friend function is preceded by the keyword friend. The function can be defined anywhere in the program like a normal C++ function. The function definition does not use either the keyword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or scope resolution 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71" y="4031673"/>
            <a:ext cx="6498313" cy="11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Friend Function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not in the scope of the class to which it has been declared as a friend.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called using the object as it is not in the scope of that class.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invoked like a normal function without using the object.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access the member names directly and has to use an object name and dot membership operator with the member name.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declared either in the private or the public part.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05655" cy="12588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Friend Function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13" y="1690688"/>
            <a:ext cx="6753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05655" cy="1258887"/>
          </a:xfrm>
        </p:spPr>
        <p:txBody>
          <a:bodyPr>
            <a:normAutofit/>
          </a:bodyPr>
          <a:lstStyle/>
          <a:p>
            <a:pPr algn="ctr" fontAlgn="base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members of two different classes using 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1357745"/>
            <a:ext cx="6289963" cy="53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in C++ (Abstract Classes)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are the way to achieve abstraction in C++. Abstraction in C++ is the process to hide the internal details and showing functionality only. Abstraction can be achieved by two ways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and interface both can have abstract methods which are necessary for abstraction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class is made abstract by declaring at least one of its functions as &lt;&gt;strong&gt;pure virtual function. A pure virtual function is specified by placing "= 0" in its declaration. Its implementation must be provided by derived classes.</a:t>
            </a:r>
          </a:p>
        </p:txBody>
      </p:sp>
    </p:spTree>
    <p:extLst>
      <p:ext uri="{BB962C8B-B14F-4D97-AF65-F5344CB8AC3E}">
        <p14:creationId xmlns:p14="http://schemas.microsoft.com/office/powerpoint/2010/main" val="23035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398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Friend Class and Function in C++</vt:lpstr>
      <vt:lpstr>Friend Class</vt:lpstr>
      <vt:lpstr>Example of Friend Class</vt:lpstr>
      <vt:lpstr>Example-02 of Friend Class</vt:lpstr>
      <vt:lpstr>Friend Function</vt:lpstr>
      <vt:lpstr>Characteristics of Friend Function</vt:lpstr>
      <vt:lpstr>Example of Friend Function</vt:lpstr>
      <vt:lpstr>Addition of members of two different classes using friend Function</vt:lpstr>
      <vt:lpstr>Interfaces in C++ (Abstract Classes)</vt:lpstr>
      <vt:lpstr>Interfaces</vt:lpstr>
      <vt:lpstr>Interfaces</vt:lpstr>
      <vt:lpstr>Example of Abstract Class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Microsoft account</cp:lastModifiedBy>
  <cp:revision>74</cp:revision>
  <dcterms:created xsi:type="dcterms:W3CDTF">2020-01-12T05:21:15Z</dcterms:created>
  <dcterms:modified xsi:type="dcterms:W3CDTF">2021-08-08T04:16:20Z</dcterms:modified>
</cp:coreProperties>
</file>