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57" r:id="rId5"/>
    <p:sldId id="265" r:id="rId6"/>
    <p:sldId id="258" r:id="rId7"/>
    <p:sldId id="259" r:id="rId8"/>
    <p:sldId id="266" r:id="rId9"/>
    <p:sldId id="267" r:id="rId10"/>
    <p:sldId id="269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4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8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1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7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3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8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6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1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2597E-5B9C-4223-A3DC-E2371CBFDE8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992" y="1126435"/>
            <a:ext cx="10515600" cy="482379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Features of OOP</a:t>
            </a: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(Classes and Objects)</a:t>
            </a:r>
            <a:b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54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Md. Alamgir Hossain</a:t>
            </a:r>
            <a:br>
              <a:rPr lang="en-US" sz="54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Senior Lecturer,</a:t>
            </a:r>
            <a:b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Prime University</a:t>
            </a:r>
            <a:b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Mail: </a:t>
            </a:r>
            <a:r>
              <a:rPr lang="en-US" sz="3600" i="1" u="sng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alamgir.cse14.just@gmail.com</a:t>
            </a:r>
          </a:p>
        </p:txBody>
      </p:sp>
    </p:spTree>
    <p:extLst>
      <p:ext uri="{BB962C8B-B14F-4D97-AF65-F5344CB8AC3E}">
        <p14:creationId xmlns:p14="http://schemas.microsoft.com/office/powerpoint/2010/main" val="704191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84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Member Functions in inside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4" y="1364974"/>
            <a:ext cx="7490377" cy="539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98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Member Functions in outside Class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693" y="1528892"/>
            <a:ext cx="8278614" cy="53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8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234" y="288303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8245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Class: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 A class in C++ is the building block, that leads to Object-Oriented programming. 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It is a user-defined data type, which holds its own data members and member functions, which can be accessed and used by creating an instance of that class. 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C++ class is like a blueprint for an object.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Consider the Class of </a:t>
            </a: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Cars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There may be many cars with different names and brand but all of them will share some common properties like all of them will have </a:t>
            </a:r>
            <a:r>
              <a:rPr lang="en-US" sz="2400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4 wheels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 </a:t>
            </a:r>
            <a:r>
              <a:rPr lang="en-US" sz="2400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Speed Limit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 </a:t>
            </a:r>
            <a:r>
              <a:rPr lang="en-US" sz="2400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Mileage range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 etc. So here, Car is the class and wheels, speed limits, mileage are their properties.</a:t>
            </a:r>
          </a:p>
        </p:txBody>
      </p:sp>
    </p:spTree>
    <p:extLst>
      <p:ext uri="{BB962C8B-B14F-4D97-AF65-F5344CB8AC3E}">
        <p14:creationId xmlns:p14="http://schemas.microsoft.com/office/powerpoint/2010/main" val="424124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Object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 is an instance of a Class. 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When a class is defined, no memory is allocated but when it is instantiated (i.e. an object is created) memory is allocated.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Honda, Toyota, BMW(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Bayerische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Motoren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Werke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) etc.</a:t>
            </a:r>
          </a:p>
        </p:txBody>
      </p:sp>
    </p:spTree>
    <p:extLst>
      <p:ext uri="{BB962C8B-B14F-4D97-AF65-F5344CB8AC3E}">
        <p14:creationId xmlns:p14="http://schemas.microsoft.com/office/powerpoint/2010/main" val="147162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Defining Class and Declaring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21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class is defined in C++ using keyword class followed by the name of class. The body of class is defined inside the curly brackets and terminated by a semicolon at the end.</a:t>
            </a:r>
          </a:p>
        </p:txBody>
      </p:sp>
      <p:pic>
        <p:nvPicPr>
          <p:cNvPr id="1026" name="Picture 2" descr="classes-and-objects-in-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376" y="2896220"/>
            <a:ext cx="7440485" cy="346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973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Defining Class and Declaring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21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Declaring Objects: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 When a class is defined, only the specification for the object is defined; no memory or storage is allocated. 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To use the data and access functions defined in the class, you need to create objects.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Syntax: ClassName ObjectName</a:t>
            </a:r>
          </a:p>
        </p:txBody>
      </p:sp>
    </p:spTree>
    <p:extLst>
      <p:ext uri="{BB962C8B-B14F-4D97-AF65-F5344CB8AC3E}">
        <p14:creationId xmlns:p14="http://schemas.microsoft.com/office/powerpoint/2010/main" val="211894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Accessing Data Members and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218"/>
          </a:xfrm>
        </p:spPr>
        <p:txBody>
          <a:bodyPr>
            <a:normAutofit/>
          </a:bodyPr>
          <a:lstStyle/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data members and member functions of class can be accessed using the dot(‘.’) operator with the object. 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For example if the name of object is </a:t>
            </a:r>
            <a:r>
              <a:rPr lang="en-US" sz="2400" i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obj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 and you want to access the member function with the name </a:t>
            </a:r>
            <a:r>
              <a:rPr lang="en-US" sz="2400" i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printName</a:t>
            </a:r>
            <a:r>
              <a:rPr lang="en-US" sz="2400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 then you will have to write </a:t>
            </a:r>
            <a:r>
              <a:rPr lang="en-US" sz="2400" i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obj.printName</a:t>
            </a:r>
            <a:r>
              <a:rPr lang="en-US" sz="2400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 .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Accessing a data member depends solely on the access control of that data member.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There are 3 types of access modifiers available in C++: </a:t>
            </a: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Public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Private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Protected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122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84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Defining Class and Declaring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140" y="1557370"/>
            <a:ext cx="8017565" cy="488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45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84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Defining Class and Declaring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4" y="1364974"/>
            <a:ext cx="7490377" cy="539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78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Member Functions in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218"/>
          </a:xfrm>
        </p:spPr>
        <p:txBody>
          <a:bodyPr>
            <a:normAutofit/>
          </a:bodyPr>
          <a:lstStyle/>
          <a:p>
            <a:pPr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There </a:t>
            </a:r>
            <a:r>
              <a:rPr lang="en-US" sz="24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are 2 ways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to define a member function:</a:t>
            </a:r>
          </a:p>
          <a:p>
            <a:pPr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Inside class definition, Outside class definition</a:t>
            </a:r>
          </a:p>
          <a:p>
            <a:pPr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To define a member function outside the class definition we have to use the scope resolution :: operator along with class name and function name.</a:t>
            </a:r>
          </a:p>
          <a:p>
            <a:pPr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78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465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Calibri</vt:lpstr>
      <vt:lpstr>Calibri Light</vt:lpstr>
      <vt:lpstr>Wingdings</vt:lpstr>
      <vt:lpstr>Office Theme</vt:lpstr>
      <vt:lpstr>Features of OOP(Classes and Objects)  Md. Alamgir Hossain Senior Lecturer, Prime University Mail: alamgir.cse14.just@gmail.com</vt:lpstr>
      <vt:lpstr>Classes and Objects</vt:lpstr>
      <vt:lpstr>Classes and Objects</vt:lpstr>
      <vt:lpstr>Defining Class and Declaring Objects</vt:lpstr>
      <vt:lpstr>Defining Class and Declaring Objects</vt:lpstr>
      <vt:lpstr>Accessing Data Members and Member Functions</vt:lpstr>
      <vt:lpstr>Defining Class and Declaring Objects</vt:lpstr>
      <vt:lpstr>Defining Class and Declaring Objects</vt:lpstr>
      <vt:lpstr>Member Functions in Classes</vt:lpstr>
      <vt:lpstr>Member Functions in inside Class</vt:lpstr>
      <vt:lpstr>Member Functions in outside Class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Techniques (Unstructured)</dc:title>
  <dc:creator>Alamgir Hossain</dc:creator>
  <cp:lastModifiedBy>Alamgir Hossain</cp:lastModifiedBy>
  <cp:revision>22</cp:revision>
  <dcterms:created xsi:type="dcterms:W3CDTF">2020-01-12T05:21:15Z</dcterms:created>
  <dcterms:modified xsi:type="dcterms:W3CDTF">2022-09-12T16:42:50Z</dcterms:modified>
</cp:coreProperties>
</file>