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4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49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8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1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7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3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83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67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1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2597E-5B9C-4223-A3DC-E2371CBFDE86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992" y="1126435"/>
            <a:ext cx="10515600" cy="4823791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of OOP</a:t>
            </a: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(Access Modifiers)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19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Modifier </a:t>
            </a: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:: Protected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887" y="1510506"/>
            <a:ext cx="6962983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99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Modifier</a:t>
            </a:r>
            <a:endParaRPr lang="en-US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members are accessible from outside the class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members cannot be accessed (or viewed) from outside the class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members cannot be accessed from outside the class, however, they can be accessed in inherited classes. 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44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Modifier in a View</a:t>
            </a:r>
            <a:endParaRPr lang="en-US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577" y="2025247"/>
            <a:ext cx="6728845" cy="3464356"/>
          </a:xfrm>
        </p:spPr>
      </p:pic>
    </p:spTree>
    <p:extLst>
      <p:ext uri="{BB962C8B-B14F-4D97-AF65-F5344CB8AC3E}">
        <p14:creationId xmlns:p14="http://schemas.microsoft.com/office/powerpoint/2010/main" val="128554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234" y="288303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9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45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Modifiers in C++</a:t>
            </a:r>
            <a:endParaRPr lang="en-US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Modifiers or Access Specifiers in a class are used to 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the accessibility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class members. 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 some restrictions on the class members not to get directly accessed by the outside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functions.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3 types of access modifiers available in C++:</a:t>
            </a:r>
          </a:p>
          <a:p>
            <a:pPr lvl="1" algn="just" fontAlgn="base"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fontAlgn="base"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fontAlgn="base"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not specify any access modifiers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members inside the class then by default the access modifier for the members will be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24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Modifier :: Public</a:t>
            </a:r>
            <a:endParaRPr lang="en-US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class members declared under public will be avail. 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members and member functions declared public can be accessed able 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everyone by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classes too.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members of a class can be accessed from anywhere in the program using the direct member access operator (.) with the object of that class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below program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member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radius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public so we are allowed to access it outside the class.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Clr>
                <a:srgbClr val="002060"/>
              </a:buCl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55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Modifier :: Public</a:t>
            </a:r>
            <a:endParaRPr lang="en-US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9521" y="1690688"/>
            <a:ext cx="7574654" cy="464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87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Modifier :: Private</a:t>
            </a:r>
            <a:endParaRPr lang="en-US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class members declared as 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can be accessed only by the functions inside the class.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not allowed to be accessed directly by any object or function outside the class.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member functions or the friend functions are allowed to access the private data members of a class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009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Modifier :: Private</a:t>
            </a:r>
            <a:endParaRPr lang="en-US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165" y="1658693"/>
            <a:ext cx="7633252" cy="519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81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Modifier :: Private</a:t>
            </a:r>
            <a:endParaRPr lang="en-US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of the below program will be a compile time error because we are not allowed to access the private data members of a class directly outside the class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we can access the private data members of a class indirectly using the public member functions of the class.</a:t>
            </a:r>
          </a:p>
        </p:txBody>
      </p:sp>
    </p:spTree>
    <p:extLst>
      <p:ext uri="{BB962C8B-B14F-4D97-AF65-F5344CB8AC3E}">
        <p14:creationId xmlns:p14="http://schemas.microsoft.com/office/powerpoint/2010/main" val="76361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Modifier :: Private</a:t>
            </a:r>
            <a:endParaRPr lang="en-US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216" y="1458119"/>
            <a:ext cx="6561897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15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Modifier :: Protected</a:t>
            </a:r>
            <a:endParaRPr lang="en-US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Protected access modifier is similar to that of private access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modifiers.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is that the class member declared as Protected are inaccessible outside the class but they can be accessed by any subclass(derived class) of that class.</a:t>
            </a:r>
          </a:p>
        </p:txBody>
      </p:sp>
    </p:spTree>
    <p:extLst>
      <p:ext uri="{BB962C8B-B14F-4D97-AF65-F5344CB8AC3E}">
        <p14:creationId xmlns:p14="http://schemas.microsoft.com/office/powerpoint/2010/main" val="79736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221</Words>
  <Application>Microsoft Office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Office Theme</vt:lpstr>
      <vt:lpstr>Features of OOP (Access Modifiers)</vt:lpstr>
      <vt:lpstr>Access Modifiers in C++</vt:lpstr>
      <vt:lpstr>Access Modifier :: Public</vt:lpstr>
      <vt:lpstr>Access Modifier :: Public</vt:lpstr>
      <vt:lpstr>Access Modifier :: Private</vt:lpstr>
      <vt:lpstr>Access Modifier :: Private</vt:lpstr>
      <vt:lpstr>Access Modifier :: Private</vt:lpstr>
      <vt:lpstr>Access Modifier :: Private</vt:lpstr>
      <vt:lpstr>Access Modifier :: Protected</vt:lpstr>
      <vt:lpstr>Access Modifier :: Protected</vt:lpstr>
      <vt:lpstr>Access Modifier</vt:lpstr>
      <vt:lpstr>Access Modifier in a View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Techniques (Unstructured)</dc:title>
  <dc:creator>Alamgir Hossain</dc:creator>
  <cp:lastModifiedBy>Alamgir Hossain</cp:lastModifiedBy>
  <cp:revision>28</cp:revision>
  <dcterms:created xsi:type="dcterms:W3CDTF">2020-01-12T05:21:15Z</dcterms:created>
  <dcterms:modified xsi:type="dcterms:W3CDTF">2021-10-13T04:52:10Z</dcterms:modified>
</cp:coreProperties>
</file>