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9" r:id="rId12"/>
    <p:sldId id="286" r:id="rId13"/>
    <p:sldId id="287" r:id="rId14"/>
    <p:sldId id="28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287618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83" y="1470991"/>
            <a:ext cx="6991634" cy="51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287618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C763F-280A-4798-91EE-F6A219BA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19" y="1613955"/>
            <a:ext cx="7920962" cy="50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1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is Copy Constructor Called!!!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of the class is returned by value.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of the class is passed (to a function) by value as an argument.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is constructed based on another object of the same class.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compiler generates a temporary object.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8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destructor?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 is a member function which destructs or deletes an object.</a:t>
            </a:r>
          </a:p>
          <a:p>
            <a:pPr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destructor called?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destructor function is called automatically when the object goes out of scope: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ends 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ends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containing local variables ends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delete operator is called 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0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destructors are different from a normal member function?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Destructors have same name as the class preceded by a tilde (~). Destructors don’t take any argument and don’t return anything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4" y="2928020"/>
            <a:ext cx="5908399" cy="37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1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special class members which are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by the compiler every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of that class is instantiated.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have the same name as the class and may be defined inside or outside the class definition.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don’t have return type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specify a constructor, C++ compiler generates a default constructor for us (expects no parameters and has an empty body).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used to initialize all class data members.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 of constructors:</a:t>
            </a:r>
          </a:p>
          <a:p>
            <a:pPr lvl="1"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constructors</a:t>
            </a:r>
          </a:p>
          <a:p>
            <a:pPr lvl="1"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constructors</a:t>
            </a:r>
          </a:p>
          <a:p>
            <a:pPr lvl="1"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 is the constructor which doesn’t take any argument. It has no parameters.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30" y="2584174"/>
            <a:ext cx="636094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to pass arguments to constructors.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these arguments help initialize an object when it is created.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parameterized constructor,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add parameters to it the way you would to any other function.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define the constructor’s body, use the parameters to initialize the object.</a:t>
            </a:r>
          </a:p>
        </p:txBody>
      </p:sp>
    </p:spTree>
    <p:extLst>
      <p:ext uri="{BB962C8B-B14F-4D97-AF65-F5344CB8AC3E}">
        <p14:creationId xmlns:p14="http://schemas.microsoft.com/office/powerpoint/2010/main" val="22749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01" y="1548486"/>
            <a:ext cx="6482798" cy="51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5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Parameterized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initialize the various data elements of different objects with different values when they are created.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overload constructors.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have more than one constructors in a class?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called Constructor Overloading.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4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We can have more than one constructor in a class with same name, as long as each has a different list of arguments. This concept is known as Constructor Overloading.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Overloaded constructors essentially have the same name (name of the class) and different number of arguments.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is called depending upon the number and type of arguments passed.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creating the object, arguments must be passed to let compiler know, which constructor needs to be called.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7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287618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1676400"/>
            <a:ext cx="754048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0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constructor is a member function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initializes an object using another object of the same class.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copy constructor has the following general function prototype: </a:t>
            </a:r>
          </a:p>
          <a:p>
            <a:pPr marL="0" indent="0" algn="ctr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objName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4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515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Constructor &amp; Destructor </vt:lpstr>
      <vt:lpstr>Constructor</vt:lpstr>
      <vt:lpstr>Default Constructors</vt:lpstr>
      <vt:lpstr>Parameterized Constructors</vt:lpstr>
      <vt:lpstr>Parameterized Constructors</vt:lpstr>
      <vt:lpstr>Uses of Parameterized Constructors</vt:lpstr>
      <vt:lpstr>Constructor Overloading</vt:lpstr>
      <vt:lpstr>Constructor Overloading</vt:lpstr>
      <vt:lpstr>Copy Constructor</vt:lpstr>
      <vt:lpstr>Copy Constructor</vt:lpstr>
      <vt:lpstr>Copy Constructor</vt:lpstr>
      <vt:lpstr>When is Copy Constructor Called!!!</vt:lpstr>
      <vt:lpstr>Destructors</vt:lpstr>
      <vt:lpstr>Destructors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user</cp:lastModifiedBy>
  <cp:revision>39</cp:revision>
  <dcterms:created xsi:type="dcterms:W3CDTF">2020-01-12T05:21:15Z</dcterms:created>
  <dcterms:modified xsi:type="dcterms:W3CDTF">2022-03-02T13:47:01Z</dcterms:modified>
</cp:coreProperties>
</file>