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70" r:id="rId5"/>
    <p:sldId id="269" r:id="rId6"/>
    <p:sldId id="266" r:id="rId7"/>
    <p:sldId id="272" r:id="rId8"/>
    <p:sldId id="257" r:id="rId9"/>
    <p:sldId id="273" r:id="rId10"/>
    <p:sldId id="274" r:id="rId11"/>
    <p:sldId id="275" r:id="rId12"/>
    <p:sldId id="258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0T03:07:26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19100 9550 0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&amp; this Pointer in C++ 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YouTube: </a:t>
            </a:r>
            <a:r>
              <a:rPr lang="en-US" sz="3600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https://www.youtube.com/alamgirhossaincse</a:t>
            </a:r>
            <a:br>
              <a:rPr lang="en-US" sz="3600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Blog: </a:t>
            </a:r>
            <a:r>
              <a:rPr lang="en-US" sz="36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Initialization in C++ Static Variable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690688"/>
            <a:ext cx="4772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222" y="1690688"/>
            <a:ext cx="5127556" cy="48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marL="0" indent="0" algn="just" fontAlgn="base">
              <a:buClr>
                <a:srgbClr val="00206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programming,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keyword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refers to the current instance of the class. There can be 3 main usages of this keyword in C++.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current object as a parameter to another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current class instance 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indexers.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76000" y="3438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640" y="3428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12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C++ this Pointer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690688"/>
            <a:ext cx="7591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 (Based on Scope of Variables)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50" y="1690688"/>
            <a:ext cx="5913300" cy="4446802"/>
          </a:xfrm>
        </p:spPr>
      </p:pic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defined within a block or method or constructor is called local variable.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are created when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is entered or the function is called and destroyed after exiting from the block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when the call returns from the function.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these variables exists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within the block in which the variable is declared.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we can access these variables only within that block.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of Local Variable is Mandatory.</a:t>
            </a:r>
          </a:p>
        </p:txBody>
      </p:sp>
    </p:spTree>
    <p:extLst>
      <p:ext uri="{BB962C8B-B14F-4D97-AF65-F5344CB8AC3E}">
        <p14:creationId xmlns:p14="http://schemas.microsoft.com/office/powerpoint/2010/main" val="424301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non-static variables and are declared in a class outside any method, constructor, or block.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instance variables are declared in a class, these variables are created when an object of the class is created and destroyed when the object is destroyed.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local variables, we may use access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instance variables. If we do not specify any access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default access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of Instance Variable is not Mandatory.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 can be accessed only by creating objects.</a:t>
            </a:r>
          </a:p>
        </p:txBody>
      </p:sp>
    </p:spTree>
    <p:extLst>
      <p:ext uri="{BB962C8B-B14F-4D97-AF65-F5344CB8AC3E}">
        <p14:creationId xmlns:p14="http://schemas.microsoft.com/office/powerpoint/2010/main" val="17726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Static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is a keyword or modifier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belongs to the type not instance.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instance is not required to access the static members.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static can be field, method, constructor, class, properties, operator, and event.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members in a 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function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static.</a:t>
            </a:r>
          </a:p>
        </p:txBody>
      </p:sp>
    </p:spTree>
    <p:extLst>
      <p:ext uri="{BB962C8B-B14F-4D97-AF65-F5344CB8AC3E}">
        <p14:creationId xmlns:p14="http://schemas.microsoft.com/office/powerpoint/2010/main" val="17456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C++ Static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don't need to create an instance for accessing the static members, so it saves memory.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it belongs to the type, so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not get memory each time when the instance is created.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 which is declared as static is called static field. Unlike instance field which gets memory each time whenever you create object, there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copy of static field created in the memory.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shared to all the objects.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Different Types Variable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49" y="1690688"/>
            <a:ext cx="6923902" cy="46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Static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90" y="1690688"/>
            <a:ext cx="5494220" cy="46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Static Field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37" y="1690688"/>
            <a:ext cx="54959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516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Variables &amp; this Pointer in C++   Md. Alamgir Hossain Senior Lecturer,  Dept. of CSE, Prime University Mail: alamgir.cse14.just@gmail.com YouTube: https://www.youtube.com/alamgirhossaincse Blog: https://alamgirhossainjust.blogspot.com/</vt:lpstr>
      <vt:lpstr>Types of Variables (Based on Scope of Variables)</vt:lpstr>
      <vt:lpstr>Local Variable</vt:lpstr>
      <vt:lpstr>Instance Variable</vt:lpstr>
      <vt:lpstr>C++ Static Keyword</vt:lpstr>
      <vt:lpstr>Advantages of C++ Static Keyword</vt:lpstr>
      <vt:lpstr>Example of Different Types Variable </vt:lpstr>
      <vt:lpstr>C++ Static Function</vt:lpstr>
      <vt:lpstr>C++ Static Field</vt:lpstr>
      <vt:lpstr>Value Initialization in C++ Static Variable</vt:lpstr>
      <vt:lpstr>Static Member Function</vt:lpstr>
      <vt:lpstr>C++ this Pointer</vt:lpstr>
      <vt:lpstr>Example of C++ this Pointer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35</cp:revision>
  <dcterms:created xsi:type="dcterms:W3CDTF">2020-01-12T05:21:15Z</dcterms:created>
  <dcterms:modified xsi:type="dcterms:W3CDTF">2022-08-21T06:01:35Z</dcterms:modified>
</cp:coreProperties>
</file>