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1" r:id="rId4"/>
    <p:sldId id="295" r:id="rId5"/>
    <p:sldId id="296" r:id="rId6"/>
    <p:sldId id="263" r:id="rId7"/>
    <p:sldId id="297" r:id="rId8"/>
    <p:sldId id="264" r:id="rId9"/>
    <p:sldId id="265" r:id="rId10"/>
    <p:sldId id="267" r:id="rId11"/>
    <p:sldId id="268" r:id="rId12"/>
    <p:sldId id="272" r:id="rId13"/>
    <p:sldId id="262" r:id="rId14"/>
    <p:sldId id="29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amgirhossainjust.blogspot.com/" TargetMode="External"/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Md-Alamgir-Hossa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P-_d2XsAAAAJ&amp;hl=en" TargetMode="External"/><Relationship Id="rId4" Type="http://schemas.openxmlformats.org/officeDocument/2006/relationships/hyperlink" Target="https://github.com/Alamgir-JUS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516835"/>
            <a:ext cx="11845636" cy="543339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The Beginning of the Beginning</a:t>
            </a:r>
            <a:b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 </a:t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Prime University</a:t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 </a:t>
            </a:r>
            <a:r>
              <a:rPr lang="en-US" sz="3600" i="1" u="sng" dirty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br>
              <a:rPr lang="en-US" sz="3200" i="1" u="sng" dirty="0">
                <a:solidFill>
                  <a:srgbClr val="00B0F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Blog: </a:t>
            </a:r>
            <a:r>
              <a:rPr lang="en-US" sz="3200" i="1" u="sng" dirty="0">
                <a:solidFill>
                  <a:srgbClr val="0070C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hlinkClick r:id="rId3"/>
              </a:rPr>
              <a:t>https://alamgirhossainjust.blogspot.com/</a:t>
            </a:r>
            <a:endParaRPr lang="en-US" sz="3600" i="1" u="sng" dirty="0">
              <a:solidFill>
                <a:srgbClr val="0070C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Knowledge Required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 previous knowledge is required for starting this course.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Helpful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if you know the fundamental concepts of mathematics. </a:t>
            </a:r>
          </a:p>
        </p:txBody>
      </p:sp>
    </p:spTree>
    <p:extLst>
      <p:ext uri="{BB962C8B-B14F-4D97-AF65-F5344CB8AC3E}">
        <p14:creationId xmlns:p14="http://schemas.microsoft.com/office/powerpoint/2010/main" val="25256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Understanding Deeply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Solve the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homework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regularly.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Search the respective topic in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Google, YouTube, Stack overflow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etc.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Ask more and more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questions in the classroom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39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Question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All the questions will be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logical,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practical problem solving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Marks: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Mid-Term: 25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Final-Term: 45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Homework: 10 (No: 6/5)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Attendance: 05 (Changeable)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Research Paper Presentation: 05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Spot Test: 05 (1 from 2)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Class Test: 05 (1 from 2)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Syllabus</a:t>
            </a:r>
            <a:endParaRPr lang="en-US" sz="9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Advantages of Learning Cryptography and 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High demand for skilled professionals: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With the increasing threat of cyber attacks, there is a high demand for professionals with expertise in cryptography and network security, providing excellent job opportunities.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Career advancement: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strong understanding of cryptography and network security can help individuals advance in their careers, particularly in fields such as information technology, cybersecurity, and government intelligence.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Improved understanding of security threats: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By learning about cryptography and network security, individuals can gain a deeper understanding of the types of threats that organizations face and how to defend against them.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Better protection of personal and professional data: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deeper understanding of cryptography and network security can help individuals better protect their own personal and professional data, reducing the risk of identity theft, financial fraud, and other security incidents.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Improved problem-solving skills: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Cryptography and network security require a strong understanding of mathematics, computer science, and critical thinking, helping individuals to improve their problem-solving and analytical skills.</a:t>
            </a:r>
          </a:p>
        </p:txBody>
      </p:sp>
    </p:spTree>
    <p:extLst>
      <p:ext uri="{BB962C8B-B14F-4D97-AF65-F5344CB8AC3E}">
        <p14:creationId xmlns:p14="http://schemas.microsoft.com/office/powerpoint/2010/main" val="81233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23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About Myself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MSc in ICT(Ongoing) at BUET(Bangladesh University of Engineering Technology).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BSc in CSE from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Jashore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University of Science and Technology.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Research Interests: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Cloud Computing, Data Security, Network Security, Data Mining, Smart Devices, Machine Learning etc.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ResearchGate: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3"/>
              </a:rPr>
              <a:t>https://www.researchgate.net/profile/Md-Alamgir-Hossain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GitHub: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4"/>
              </a:rPr>
              <a:t>https://github.com/Alamgir-JUST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  <a:endParaRPr lang="en-US" sz="2400" b="1" i="1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Google Scholar: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5"/>
              </a:rPr>
              <a:t>https://scholar.google.com/citations?user=P-_d2XsAAAAJ&amp;hl=en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b="1" i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6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Course Code: CSE-413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Course Title: Cryptography and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7982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Why need Cryptography??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825624"/>
            <a:ext cx="11035748" cy="503237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But is the internet system secure??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The message can be corrupted by intruders/third party/hackers.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To provide the security and protect the valuable information we can use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Cryptography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3685309" y="1750482"/>
            <a:ext cx="5153890" cy="3034748"/>
          </a:xfrm>
          <a:prstGeom prst="cloud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68582" y="2207688"/>
            <a:ext cx="2069748" cy="20805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Sender</a:t>
            </a:r>
          </a:p>
        </p:txBody>
      </p:sp>
      <p:sp>
        <p:nvSpPr>
          <p:cNvPr id="6" name="Oval 5"/>
          <p:cNvSpPr/>
          <p:nvPr/>
        </p:nvSpPr>
        <p:spPr>
          <a:xfrm>
            <a:off x="9250020" y="2212505"/>
            <a:ext cx="2235398" cy="20805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Receiver</a:t>
            </a:r>
          </a:p>
        </p:txBody>
      </p:sp>
      <p:sp>
        <p:nvSpPr>
          <p:cNvPr id="7" name="Flowchart: Sequential Access Storage 6"/>
          <p:cNvSpPr/>
          <p:nvPr/>
        </p:nvSpPr>
        <p:spPr>
          <a:xfrm>
            <a:off x="4336465" y="3235167"/>
            <a:ext cx="3657608" cy="659843"/>
          </a:xfrm>
          <a:prstGeom prst="flowChartMagneticTap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How are you??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598" y="2438400"/>
            <a:ext cx="157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38330" y="3207457"/>
            <a:ext cx="5711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6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rgbClr val="002060"/>
              </a:buClr>
              <a:buSzPct val="150000"/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308245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Learning Objectives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Understanding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the fundamental concepts of cryptography and its applications in secure communication and data protection.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Acquiring knowledge of various cryptographic algorithms and protocols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such as symmetric-key encryption, asymmetric-key encryption, and digital signatures.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Learning about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network security threats and vulnerabilities,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and how to protect networks from these threats using security technologies such as firewalls, intrusion detection systems, and virtual private networks (VPNs).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Gaining hands-on experience in implementing and using cryptographic techniques and network security measures in real-world scenarios.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Understanding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the legal and ethical issues related to cryptography and network security.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Applying the knowledge and skills acquired in the course to design and develop secure systems and applications.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b="1" i="1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b="1" i="1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5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Job Fields as a Security Expert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Cryptographic Engineer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Network Security Engineer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Information Security Analyst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Cybersecurity Consultant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Penetration Tester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Security Solutions Architect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Security Operations Center (SOC) Analyst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Security Manager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Researcher on security/cybersecurity etc.</a:t>
            </a:r>
            <a:endParaRPr lang="en-US" sz="2400" b="1" i="1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3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Procedure of Understanding Each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rgbClr val="002060"/>
              </a:buClr>
              <a:buSzPct val="150000"/>
              <a:buNone/>
            </a:pPr>
            <a:r>
              <a:rPr lang="en-US" sz="3200" b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Your Suggestions from previous experiences.</a:t>
            </a:r>
          </a:p>
          <a:p>
            <a:pPr marL="0" indent="0" algn="ctr">
              <a:buClr>
                <a:srgbClr val="002060"/>
              </a:buClr>
              <a:buSzPct val="150000"/>
              <a:buNone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8371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Procedure of Understanding Each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Understanding each topics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theoretically.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Learning of each topic through hands on example.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8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689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Wingdings</vt:lpstr>
      <vt:lpstr>Office Theme</vt:lpstr>
      <vt:lpstr>The Beginning of the Beginning  Md. Alamgir Hossain Senior Lecturer,  Dept. of CSE, Prime University Mail: alamgir.cse14.just@gmail.com Blog: https://alamgirhossainjust.blogspot.com/</vt:lpstr>
      <vt:lpstr>About Myself</vt:lpstr>
      <vt:lpstr>Course Information</vt:lpstr>
      <vt:lpstr>Why need Cryptography??</vt:lpstr>
      <vt:lpstr>Background</vt:lpstr>
      <vt:lpstr>Learning Objectives of this Course</vt:lpstr>
      <vt:lpstr>Job Fields as a Security Expert</vt:lpstr>
      <vt:lpstr>Procedure of Understanding Each Topics</vt:lpstr>
      <vt:lpstr>Procedure of Understanding Each Topics</vt:lpstr>
      <vt:lpstr>Knowledge Required </vt:lpstr>
      <vt:lpstr>Understanding Deeply</vt:lpstr>
      <vt:lpstr>Question Pattern</vt:lpstr>
      <vt:lpstr>Syllabus</vt:lpstr>
      <vt:lpstr>Advantages of Learning Cryptography and Network Security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0421312014@iict.buet.ac.bd</cp:lastModifiedBy>
  <cp:revision>40</cp:revision>
  <dcterms:created xsi:type="dcterms:W3CDTF">2020-01-12T05:21:15Z</dcterms:created>
  <dcterms:modified xsi:type="dcterms:W3CDTF">2023-02-06T17:42:21Z</dcterms:modified>
</cp:coreProperties>
</file>