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0" r:id="rId3"/>
    <p:sldId id="311" r:id="rId4"/>
    <p:sldId id="312" r:id="rId5"/>
    <p:sldId id="313" r:id="rId6"/>
    <p:sldId id="314" r:id="rId7"/>
    <p:sldId id="315" r:id="rId8"/>
    <p:sldId id="319" r:id="rId9"/>
    <p:sldId id="320" r:id="rId10"/>
    <p:sldId id="321" r:id="rId11"/>
    <p:sldId id="322" r:id="rId12"/>
    <p:sldId id="316" r:id="rId13"/>
    <p:sldId id="317" r:id="rId14"/>
    <p:sldId id="318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AU" altLang="en-US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(Substitution Technique)</a:t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Example-2 (Decryption)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Decrypt the ciphertext “FKMFIO”, using Hill cipher for the given key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2 3</m:t>
                            </m:r>
                          </m:e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3 6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sz="2400" b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𝐈𝐧𝐯𝐞𝐫𝐬𝐞 𝐨𝐟 𝐊𝐞𝐲 𝐌𝐚𝐭𝐫𝐢𝐱 𝐊</a:t>
                </a:r>
                <a:r>
                  <a:rPr lang="en-US" sz="2400" b="1" baseline="300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−𝟏 </a:t>
                </a:r>
                <a:r>
                  <a:rPr lang="en-US" sz="2400" b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b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𝐚𝐝𝐣 (𝐊) = 𝐊</a:t>
                </a:r>
                <a:r>
                  <a:rPr lang="en-US" sz="2400" b="1" baseline="300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−𝟏 </a:t>
                </a:r>
                <a:r>
                  <a:rPr lang="en-US" sz="2400" b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𝐚𝐝𝐣 (𝐊)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b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𝐚𝐝𝐣 (𝐊) = D</a:t>
                </a:r>
                <a:r>
                  <a:rPr lang="en-US" sz="2400" b="1" baseline="300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b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adj (K). </a:t>
                </a:r>
              </a:p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D𝐞𝐭𝐞𝐫𝐦𝐢𝐧𝐚𝐧𝐭 𝐨𝐟 𝐌𝐚𝐭𝐫𝐢𝐱 𝐃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|ad – </a:t>
                </a:r>
                <a:r>
                  <a:rPr lang="en-US" sz="2400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|, where 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0.</a:t>
                </a:r>
              </a:p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2 3</m:t>
                            </m:r>
                          </m:e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3 6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|12 - 9| = 3.</a:t>
                </a:r>
              </a:p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To find the adjoint of the matrix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Here K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2 3</m:t>
                            </m:r>
                          </m:e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3 6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adj (K)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6 −3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6 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endParaRPr lang="en-US" sz="24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endParaRPr lang="en-US" sz="24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t="-1574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6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Example-2 (Decryption)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A8DCC-C32D-5FF5-646F-10517F41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690688"/>
            <a:ext cx="11020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 (Notes 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Encryption and decryption both play a crucial role in understanding the use of Hill Ciphers in general. It is important to understand that any possible matrix in the system does not represent a key matrix. Cipher decryption instead requires an inverse key matrix.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determinant method can determine whether the inverse exists or not. If the value of the determinant is 0 or shares a factor other than 1, it means that the matrix does not have an inverse. As a result, one will have to find or choose a different key matrix for decryption.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usable or key matrix with non-zero determinants must have a coprime component directly to the overall length of the alphabet to be able to extract results from a cipher.</a:t>
            </a:r>
          </a:p>
        </p:txBody>
      </p:sp>
    </p:spTree>
    <p:extLst>
      <p:ext uri="{BB962C8B-B14F-4D97-AF65-F5344CB8AC3E}">
        <p14:creationId xmlns:p14="http://schemas.microsoft.com/office/powerpoint/2010/main" val="183729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Advantages of Hill Cipher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perfectly conceals single-letter frequencies.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3×3 Hill Ciphers are extremely effective when it comes to hiding both single-letter and two-letter frequency information.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is highly strong against attacks made on ciphertext except if the attack is through a known plaintext.</a:t>
            </a:r>
          </a:p>
        </p:txBody>
      </p:sp>
    </p:spTree>
    <p:extLst>
      <p:ext uri="{BB962C8B-B14F-4D97-AF65-F5344CB8AC3E}">
        <p14:creationId xmlns:p14="http://schemas.microsoft.com/office/powerpoint/2010/main" val="428997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Security Aspects of Hill Cipher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When dealing with 2×2 matrices, Hill Cipher is easily solvable. But when it comes to modern cryptography solutions that have 256 combinations of numbers, Hill Ciphers can be fairly weak.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Unfortunately, a higher level of matrix multiplications doesn’t do anything to add more security to the system. It can, however, complement diffusion on mixing with non-linear operations. Modern advanced encryption methods like AES use different diffusion to add further security to their system.</a:t>
            </a:r>
          </a:p>
        </p:txBody>
      </p:sp>
    </p:spTree>
    <p:extLst>
      <p:ext uri="{BB962C8B-B14F-4D97-AF65-F5344CB8AC3E}">
        <p14:creationId xmlns:p14="http://schemas.microsoft.com/office/powerpoint/2010/main" val="38766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923" y="2497976"/>
            <a:ext cx="86241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Cipher, in the pretext of classical cryptography, follows a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polygraphic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substitution cipher, which means there is uniform substitution across multiple levels of blocks.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polygraphic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substitution cipher makes it possible for Hill Cipher to work seamlessly with digraphs (two-letter blocks), trigraphs (three-letter blocks), or any multiple-sized blocks for the purpose of building a uniform cipher.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is based on linear algebra, the sophisticated use of matrices in general (matrix multiplication and matrix inverses), as well as rules for modulo arithmetic.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Evidently, it is a more mathematical cipher compared to others.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Hill Cipher method was invented and developed in 1929 by Lester S. Hill, a renowned American mathematician.</a:t>
            </a:r>
          </a:p>
        </p:txBody>
      </p:sp>
    </p:spTree>
    <p:extLst>
      <p:ext uri="{BB962C8B-B14F-4D97-AF65-F5344CB8AC3E}">
        <p14:creationId xmlns:p14="http://schemas.microsoft.com/office/powerpoint/2010/main" val="20056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 (Encryption 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Plaintext: “ACT”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Key: “GYBNQKURP”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keep the example simple, here is a straightforward substitution scheme with the letter A mapped to 0, B mapped to 1, and so on and so forth.</a:t>
            </a:r>
          </a:p>
        </p:txBody>
      </p:sp>
    </p:spTree>
    <p:extLst>
      <p:ext uri="{BB962C8B-B14F-4D97-AF65-F5344CB8AC3E}">
        <p14:creationId xmlns:p14="http://schemas.microsoft.com/office/powerpoint/2010/main" val="12561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 (Encryption 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key is “GYBNQKURP”, which in the form of an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nxn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matrix looks like the below: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“ACT” is written in the form of the following vector: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25C3-6373-EEFC-A061-63B71EC6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8" y="2355655"/>
            <a:ext cx="3234604" cy="214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C1D3B-F882-FE44-821F-A0503A1AB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212" y="4810126"/>
            <a:ext cx="1717097" cy="19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 (Encryption 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resulting enciphered vector will be: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results in the ciphertext of “POH”.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F5C46-D9A7-13AE-B818-B84D0D94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13" y="2409825"/>
            <a:ext cx="8402773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 (Decryption 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the purpose of decryption, the ciphertext will have to be turned back into a vector. Simply, multiply it by the inverse matrix of the key matrix (IFKVIVVMI in letters). The inverse of the matrix will be: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9BBA3-D2AA-4CB7-6B66-DFD19FB6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13376"/>
            <a:ext cx="67056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 (Decryption 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the previous Ciphertext ‘POH’, multiplying it with the inverse matrix gives: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output vector gives back ‘ACT’.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FEA1F-7774-69C1-DB3E-DC3CE8D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2684461"/>
            <a:ext cx="7496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Example-2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Encrypt the plaintext “attack” using Hill cipher for the given key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2 3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3 6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sz="24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Since the key is a 2x2 Matrix, plaintext should be converted into vectors of length 2. 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2×1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2×1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2×1</m:t>
                        </m:r>
                      </m:sup>
                    </m:sSup>
                  </m:oMath>
                </a14:m>
                <a:endParaRPr lang="en-US" sz="24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Clr>
                    <a:srgbClr val="002060"/>
                  </a:buClr>
                  <a:buSzPct val="150000"/>
                  <a:buNone/>
                </a:pPr>
                <a:endParaRPr lang="en-US" sz="24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t="-847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0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Hill Cipher Example-2 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8E96D-3D53-3DEB-17EA-3E667222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690688"/>
            <a:ext cx="9715500" cy="3790950"/>
          </a:xfrm>
        </p:spPr>
      </p:pic>
    </p:spTree>
    <p:extLst>
      <p:ext uri="{BB962C8B-B14F-4D97-AF65-F5344CB8AC3E}">
        <p14:creationId xmlns:p14="http://schemas.microsoft.com/office/powerpoint/2010/main" val="197135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793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Cambria Math</vt:lpstr>
      <vt:lpstr>Office Theme</vt:lpstr>
      <vt:lpstr>Hill Cipher (Substitution Technique)  Md. Alamgir Hossain Senior Lecturer, Dept. of CSE, Prime University alamgir.cse14.just@gmail.com </vt:lpstr>
      <vt:lpstr>Hill Cipher</vt:lpstr>
      <vt:lpstr>Hill Cipher Example (Encryption )</vt:lpstr>
      <vt:lpstr>Hill Cipher Example (Encryption )</vt:lpstr>
      <vt:lpstr>Hill Cipher Example (Encryption )</vt:lpstr>
      <vt:lpstr>Hill Cipher Example (Decryption )</vt:lpstr>
      <vt:lpstr>Hill Cipher Example (Decryption )</vt:lpstr>
      <vt:lpstr>Hill Cipher Example-2</vt:lpstr>
      <vt:lpstr>Hill Cipher Example-2 (Encryption)</vt:lpstr>
      <vt:lpstr>Hill Cipher Example-2 (Decryption)</vt:lpstr>
      <vt:lpstr>Hill Cipher Example-2 (Decryption)</vt:lpstr>
      <vt:lpstr>Hill Cipher Example (Notes )</vt:lpstr>
      <vt:lpstr>Advantages of Hill Cipher</vt:lpstr>
      <vt:lpstr>Security Aspects of Hill Cipher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Alamgir Hossain</cp:lastModifiedBy>
  <cp:revision>55</cp:revision>
  <dcterms:created xsi:type="dcterms:W3CDTF">2020-02-09T08:42:24Z</dcterms:created>
  <dcterms:modified xsi:type="dcterms:W3CDTF">2023-01-08T16:37:12Z</dcterms:modified>
</cp:coreProperties>
</file>