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3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>
            <a:normAutofit/>
          </a:bodyPr>
          <a:lstStyle/>
          <a:p>
            <a:pPr marL="895981" marR="0" algn="ctr">
              <a:lnSpc>
                <a:spcPts val="564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Bookman Old Style" panose="02050604050505020204" pitchFamily="18" charset="0"/>
                <a:cs typeface="Bookman Old Style"/>
              </a:rPr>
              <a:t>MODULAR ARITHMATIC</a:t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FERMAT’s LITTLE THEOREM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 = an integer Prime number  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= an integer which is not multiple of P 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Let a = 2 and P = 17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According to Fermat’s little theorem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2</a:t>
            </a:r>
            <a:r>
              <a:rPr lang="en-US" sz="28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17 - 1     </a:t>
            </a: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≡ 1 mod(17)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got  65536 % 17 ≡ 1  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that mean (65536-1) is an multiple of 17 </a:t>
            </a:r>
            <a:endParaRPr lang="da-DK" sz="16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3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FERMAT’s LITTLE THEOREM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we know m is prime, then we can also use Fermat’s little theorem to find the inverse.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m-1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≡ 1 (mod m)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we multiply both sides with a-1, we get: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-1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≡ a 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m-2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(mod m) </a:t>
            </a:r>
            <a:endParaRPr lang="da-DK" sz="16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8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183" y="2557669"/>
            <a:ext cx="727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MODULAR ARITHMATIC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arithmetic is the branch of arithmetic mathematics related to the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“mod”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functionality.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Basically, modular arithmetic is related to the computation of the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“mod”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of expressions.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Expressions may have digits and computational symbols of addition, subtraction, multiplication, division, or any other.</a:t>
            </a:r>
          </a:p>
        </p:txBody>
      </p:sp>
    </p:spTree>
    <p:extLst>
      <p:ext uri="{BB962C8B-B14F-4D97-AF65-F5344CB8AC3E}">
        <p14:creationId xmlns:p14="http://schemas.microsoft.com/office/powerpoint/2010/main" val="187895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states that, for any pair of integers a and b (b is positive), there exist two unique integers q and r such that: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= b x q + r, where 0 &lt;= r &lt; b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If a = 20, b = 6, then q = 3, r = 2, 20 = 6 x 3 + 2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Addition: </a:t>
            </a:r>
            <a:r>
              <a:rPr lang="da-DK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+ b) mod m = ((a mod m) + (b mod m)) mod m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(15 + 17) %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((15 % 7) + (17 % 7)) %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(1 + 3) %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4 %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4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5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Subtraction: </a:t>
            </a:r>
            <a:r>
              <a:rPr lang="da-DK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- b) mod m = ((a mod m) - (b mod m)) mod m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(9 - 6) % 4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((9 % 4) - (6 % 4)) % 4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(1 - 2) % 4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-1 % 4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3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da-DK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Note: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Negative remainders are not allowed.</a:t>
            </a:r>
            <a:endParaRPr lang="da-DK" sz="24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2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Multiplication: </a:t>
            </a:r>
            <a:r>
              <a:rPr lang="da-DK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X b) mod m = ((a mod m) * (b mod m)) mod m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(12 x 13) % 5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((12 % 5) x (13 % 5)) % 5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(2 x 3) % 5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6 % 5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da-DK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1</a:t>
            </a:r>
            <a:endParaRPr lang="da-DK" sz="24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Division: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division is totally different from modular addition, subtraction and multiplication. It also does not exist always.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/ b) mod m is not equal to ((a mod m) / (b mod m)) mod m.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is calculated using following formula: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 / b) mod m = (a x (inverse of b if exists)) mod m</a:t>
            </a:r>
            <a:endParaRPr lang="da-DK" sz="2400" b="1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Inverse: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modular inverse of a mod m exists only if a and m are relatively prime i.e.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(a, m) = 1.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Hence, for finding inverse of a under modulo m, if (a x b) mod m = 1 then b is modular inverse of a.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 a = 5, m = 7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(5 x 3) % 7 = 1</a:t>
            </a:r>
          </a:p>
          <a:p>
            <a:pPr marL="1828800" lvl="4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hence, 3 is modulo inverse of 5 under 7.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da-DK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QUOTIENT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Modular Exponentiation: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Finding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a^b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mod m is the modular exponentiation. There are two approaches for this – recursive and iterative.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371600" lvl="3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= 5, b = 2, m = 7</a:t>
            </a:r>
          </a:p>
          <a:p>
            <a:pPr marL="1371600" lvl="3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(5 ^ 2) % 7 = 25 % 7 = 4</a:t>
            </a:r>
            <a:endParaRPr lang="da-DK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0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FERMAT’s LITTLE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states that if p is a prime number, then for any integer a, the number a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a is an integer multiple of p.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Here p is a prime number, and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≡ a (mod p).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Case: If a is not divisible by p, Fermat’s little theorem is equivalent to the statement that a</a:t>
            </a:r>
            <a:r>
              <a:rPr lang="en-US" sz="32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p-1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-1 is an integer multiple of p.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p-1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≡ 1 (mod p)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OR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p-1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% p = 1 </a:t>
            </a:r>
          </a:p>
          <a:p>
            <a:pPr marL="914400" lvl="2" indent="0" algn="just">
              <a:buClr>
                <a:srgbClr val="002060"/>
              </a:buClr>
              <a:buSzPct val="150000"/>
              <a:buNone/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Here a is not divisible by p.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da-DK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5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801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Times New Roman</vt:lpstr>
      <vt:lpstr>Office Theme</vt:lpstr>
      <vt:lpstr>MODULAR ARITHMATIC  Md. Alamgir Hossain Senior Lecturer, Dept. of CSE, Prime University Mail: alamgir.cse14.just@gmail.com </vt:lpstr>
      <vt:lpstr>MODULAR ARITHMATIC</vt:lpstr>
      <vt:lpstr>QUOTIENT REMAINDER THEOREM</vt:lpstr>
      <vt:lpstr>QUOTIENT REMAINDER THEOREM</vt:lpstr>
      <vt:lpstr>QUOTIENT REMAINDER THEOREM</vt:lpstr>
      <vt:lpstr>QUOTIENT REMAINDER THEOREM</vt:lpstr>
      <vt:lpstr>QUOTIENT REMAINDER THEOREM</vt:lpstr>
      <vt:lpstr>QUOTIENT REMAINDER THEOREM</vt:lpstr>
      <vt:lpstr>FERMAT’s LITTLE THEOREM</vt:lpstr>
      <vt:lpstr>FERMAT’s LITTLE THEOREM (EXAMPLE)</vt:lpstr>
      <vt:lpstr>FERMAT’s LITTLE THEOREM (EXAMPLE)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Alamgir Hossain</cp:lastModifiedBy>
  <cp:revision>72</cp:revision>
  <dcterms:created xsi:type="dcterms:W3CDTF">2020-02-09T08:42:24Z</dcterms:created>
  <dcterms:modified xsi:type="dcterms:W3CDTF">2023-01-08T18:24:50Z</dcterms:modified>
</cp:coreProperties>
</file>