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AFDF-58C4-4675-8820-9C115A5D04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AFDF-58C4-4675-8820-9C115A5D04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044D-3C56-4095-ADFE-16A8F489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890"/>
            <a:ext cx="12192000" cy="5571849"/>
          </a:xfrm>
        </p:spPr>
        <p:txBody>
          <a:bodyPr>
            <a:normAutofit/>
          </a:bodyPr>
          <a:lstStyle/>
          <a:p>
            <a:pPr marL="895981" marR="0" algn="ctr">
              <a:lnSpc>
                <a:spcPts val="564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latin typeface="Bookman Old Style" panose="02050604050505020204" pitchFamily="18" charset="0"/>
                <a:cs typeface="Bookman Old Style"/>
              </a:rPr>
              <a:t>Cloud Computing</a:t>
            </a:r>
            <a:br>
              <a:rPr lang="en-AU" altLang="en-US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Lecturer,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Prime University</a:t>
            </a:r>
            <a:b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</a:t>
            </a:r>
            <a:r>
              <a:rPr lang="en-US" sz="40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r>
              <a:rPr lang="en-US" sz="4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3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Why Cloud Computing brings new threats?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Consumer’s loss of control: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Data, applications, resources are located with provider.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User identity management is handled by the cloud.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User access control rules, security policies and enforcement are managed by the cloud provider.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Consumer relies on provider to ensure-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Data security and privacy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Resource availability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Monitoring and repairing of services/resources</a:t>
            </a:r>
          </a:p>
        </p:txBody>
      </p:sp>
    </p:spTree>
    <p:extLst>
      <p:ext uri="{BB962C8B-B14F-4D97-AF65-F5344CB8AC3E}">
        <p14:creationId xmlns:p14="http://schemas.microsoft.com/office/powerpoint/2010/main" val="299589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Why Cloud Computing brings new threats?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on-demand service or utility-based economic model necessitates the use of well-established service level agreements (SLAs).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 SLA is a part of a service contract between the consumer and provider that formally defines the level of service. It records a common understanding of services, priorities, responsibilities, guarantees, and warranties.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Therefore, the main issue for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cloud computing is to build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new layer to support a contract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negotiation phase between service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providers and consumers and to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monitor contract enforcement for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building trust to the clients.</a:t>
            </a:r>
          </a:p>
        </p:txBody>
      </p:sp>
      <p:pic>
        <p:nvPicPr>
          <p:cNvPr id="4" name="Picture 3" descr="download (3).jpg">
            <a:extLst>
              <a:ext uri="{FF2B5EF4-FFF2-40B4-BE49-F238E27FC236}">
                <a16:creationId xmlns:a16="http://schemas.microsoft.com/office/drawing/2014/main" id="{0B4B5180-C40E-BEC1-3B38-39421F01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84734"/>
            <a:ext cx="3913909" cy="2579621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61796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Why Cloud Computing brings new threats?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Multi-tenancy 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Multiple independent users share the same physical infrastructure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So, an attacker can legitimately be in the same physical machine as the target</a:t>
            </a:r>
          </a:p>
        </p:txBody>
      </p:sp>
    </p:spTree>
    <p:extLst>
      <p:ext uri="{BB962C8B-B14F-4D97-AF65-F5344CB8AC3E}">
        <p14:creationId xmlns:p14="http://schemas.microsoft.com/office/powerpoint/2010/main" val="314059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Security Issues of Cloud Computing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security issue is something happening in any assets attacks, misconfiguration, fault, damage, loopholes, and weakness in the system. 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security issues may be categorized in eight parts as: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Data storage and computing security issues,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ii) Virtualization security issues,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iii) Internet and services related security issues,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iv) Network security issues,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v) Access control issues,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vi) Software security issues,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vii) Trust management issues &amp;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viii) Compliance and legal aspects.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7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BOT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malware instance that runs autonomously and automatically on a compromised computer (zombie) without owner’s consent.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Profit-driven, professionally written, widely propagated.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You might have seen or experience  them before in chat rooms, online games, etc.</a:t>
            </a:r>
          </a:p>
        </p:txBody>
      </p:sp>
    </p:spTree>
    <p:extLst>
      <p:ext uri="{BB962C8B-B14F-4D97-AF65-F5344CB8AC3E}">
        <p14:creationId xmlns:p14="http://schemas.microsoft.com/office/powerpoint/2010/main" val="381395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BOTNeT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Botnet (Bot Army): network of bots controlled by criminals.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Botnet is a network of compromised computers under the control of a remote attacker.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Definition: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“A coordinated group of malware instances that are controlled by a botmaster via some C&amp;C channel”.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Coordinated: do coordinated actions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Group: yes, it’s a group of bots!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Botmaster: meet the cybercriminal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C&amp;C channel: command and control channel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BOTNeT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CC6E9CA-1F3E-193D-15A2-E833FFA3D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7" y="1285875"/>
            <a:ext cx="6942666" cy="5207000"/>
          </a:xfrm>
        </p:spPr>
      </p:pic>
    </p:spTree>
    <p:extLst>
      <p:ext uri="{BB962C8B-B14F-4D97-AF65-F5344CB8AC3E}">
        <p14:creationId xmlns:p14="http://schemas.microsoft.com/office/powerpoint/2010/main" val="293426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BOTNeT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According to a study in 2018 by Incapsula,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more than 61 percent of all Web traffic is now generated by bots.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“25% of Internet PCs are part of a botnet!”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 -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Vint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Cerf, one of the Internet Pioneer in USA)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It’s a real threat!</a:t>
            </a:r>
          </a:p>
        </p:txBody>
      </p:sp>
    </p:spTree>
    <p:extLst>
      <p:ext uri="{BB962C8B-B14F-4D97-AF65-F5344CB8AC3E}">
        <p14:creationId xmlns:p14="http://schemas.microsoft.com/office/powerpoint/2010/main" val="2909662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BOTNeT</a:t>
            </a:r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: Life Cycle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B7FE70-2EFC-E556-6956-C92EF5545F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71" y="2230678"/>
            <a:ext cx="7342857" cy="384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66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BOTNeT</a:t>
            </a:r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: Life Cycle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A117-0486-02BC-CF9D-AB9BF9FD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A2351-6CD4-3192-4FF7-716E8E038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798" y="2243138"/>
            <a:ext cx="6634163" cy="351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56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Cloud Computing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 1965, 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Corbato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et al. provide a business model for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on-demand computing resources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that are based on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pay-as-you-go manner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 which means customers get to choose whatever resources (like-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CPUs, memory, bandwidth, platforms, </a:t>
            </a:r>
            <a:r>
              <a:rPr lang="en-US" sz="2400" b="1" i="1" dirty="0" err="1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from the vendor.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Cloud computing developed in 2005/2006 as a new distributed computing model with the aim of attaining computing as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 utility like public users obtain services from traditional public utility services such as water, electricity, gas, and telephone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10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BOTNeT</a:t>
            </a:r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: Life Cycle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A117-0486-02BC-CF9D-AB9BF9FD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A9C9B-7C3B-A247-B8DC-6EA947FB4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18" y="2032635"/>
            <a:ext cx="665956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566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BOTNeT</a:t>
            </a:r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: Life Cycle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A117-0486-02BC-CF9D-AB9BF9FD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D892A-1E9D-97EF-5968-F4C0A2AC0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650" y="1662113"/>
            <a:ext cx="66167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5246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List of </a:t>
            </a:r>
            <a:r>
              <a:rPr lang="en-US" sz="3600" b="1" dirty="0" err="1">
                <a:latin typeface="Bookman Old Style" panose="02050604050505020204" pitchFamily="18" charset="0"/>
                <a:cs typeface="Bookman Old Style"/>
              </a:rPr>
              <a:t>BOTNeT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Zeus (3.6 million)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Koobface (2.9 million)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TidServ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(1.5 million)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Trojan.Fakeavalert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(1.4 million)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TR/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DIdr.Agent.JKH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(1.2 million)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Monkif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(520,000)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Hamweq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(480,000)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Swizzor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(370,000)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Gammima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(230,000)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Conficker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(210,000)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4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How is Botnet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Distributed Denial of Service (DDoS) attacks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Sending Spams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Phishing (fake websites)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Addware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(Trojan horse)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Spyware (keylogging, information harvesting)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Click Fraud</a:t>
            </a:r>
          </a:p>
        </p:txBody>
      </p:sp>
    </p:spTree>
    <p:extLst>
      <p:ext uri="{BB962C8B-B14F-4D97-AF65-F5344CB8AC3E}">
        <p14:creationId xmlns:p14="http://schemas.microsoft.com/office/powerpoint/2010/main" val="1996010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Bookman Old Style" panose="02050604050505020204" pitchFamily="18" charset="0"/>
                <a:cs typeface="Bookman Old Style"/>
              </a:rPr>
              <a:t>Botnet Detection</a:t>
            </a:r>
            <a:endParaRPr lang="en-US" sz="3600" b="1" dirty="0">
              <a:latin typeface="Bookman Old Style" panose="02050604050505020204" pitchFamily="18" charset="0"/>
              <a:cs typeface="Bookman Old Sty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Two approaches for botnet detection based on: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Setting up honeynets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Passive traffic monitoring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Signature based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Anomaly based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DNS based 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Mining based </a:t>
            </a:r>
          </a:p>
        </p:txBody>
      </p:sp>
    </p:spTree>
    <p:extLst>
      <p:ext uri="{BB962C8B-B14F-4D97-AF65-F5344CB8AC3E}">
        <p14:creationId xmlns:p14="http://schemas.microsoft.com/office/powerpoint/2010/main" val="3083536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7183" y="2557669"/>
            <a:ext cx="7275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387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Characteristics of Cloud Computing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eatures and Characteristics of Cloud computing">
            <a:extLst>
              <a:ext uri="{FF2B5EF4-FFF2-40B4-BE49-F238E27FC236}">
                <a16:creationId xmlns:a16="http://schemas.microsoft.com/office/drawing/2014/main" id="{2C0A5D81-8992-1F71-196C-43031BF18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10" y="1670565"/>
            <a:ext cx="9726980" cy="509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8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Service Model of Cloud Computing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loud Computing Service Models: SaaS, PaaS and IaaS - Finoit Technologies">
            <a:extLst>
              <a:ext uri="{FF2B5EF4-FFF2-40B4-BE49-F238E27FC236}">
                <a16:creationId xmlns:a16="http://schemas.microsoft.com/office/drawing/2014/main" id="{D9466387-D553-4404-43F4-9F8F22AD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22" y="1550504"/>
            <a:ext cx="7075556" cy="457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84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Service Model of Cloud Computing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BBEA771-FD87-4B57-46DB-DC60758CA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00" y="1550504"/>
            <a:ext cx="7086600" cy="48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Deployment Model of Cloud Computing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FE50B08-372E-8A73-2D77-75A2E134F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59" y="1550504"/>
            <a:ext cx="8453882" cy="45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3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Challenges of Cloud Computing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Security and Privacy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Interoperability and portability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Reliability and availability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Performance and bandwidth cost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SLA &amp; service quality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Lack of knowledge and expertise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Recovery and loss of data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Vendor Lock-in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1257A85-AECA-6D52-27CC-20D847E9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5436" y="2735883"/>
            <a:ext cx="1623363" cy="24378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ounded Rectangular Callout 11">
            <a:extLst>
              <a:ext uri="{FF2B5EF4-FFF2-40B4-BE49-F238E27FC236}">
                <a16:creationId xmlns:a16="http://schemas.microsoft.com/office/drawing/2014/main" id="{C2C291B8-7B01-6249-18E4-4916D10CB1FC}"/>
              </a:ext>
            </a:extLst>
          </p:cNvPr>
          <p:cNvSpPr/>
          <p:nvPr/>
        </p:nvSpPr>
        <p:spPr>
          <a:xfrm>
            <a:off x="8735290" y="2552580"/>
            <a:ext cx="2618509" cy="2268801"/>
          </a:xfrm>
          <a:prstGeom prst="wedgeRoundRectCallout">
            <a:avLst>
              <a:gd name="adj1" fmla="val -77506"/>
              <a:gd name="adj2" fmla="val 14500"/>
              <a:gd name="adj3" fmla="val 16667"/>
            </a:avLst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0C4F238-FB7F-EC35-FC84-BFCEDDCFB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490" y="2628781"/>
            <a:ext cx="253404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600" dirty="0">
                <a:latin typeface="Bookman Old Style" panose="02050604050505020204" pitchFamily="18" charset="0"/>
                <a:ea typeface="ＭＳ Ｐゴシック" pitchFamily="34" charset="-128"/>
              </a:rPr>
              <a:t>Cloud Computing is </a:t>
            </a:r>
            <a:r>
              <a:rPr lang="en-US" altLang="en-US" sz="1600" b="1" dirty="0">
                <a:latin typeface="Bookman Old Style" panose="02050604050505020204" pitchFamily="18" charset="0"/>
                <a:ea typeface="ＭＳ Ｐゴシック" pitchFamily="34" charset="-128"/>
              </a:rPr>
              <a:t>a security nightmare</a:t>
            </a:r>
            <a:r>
              <a:rPr lang="en-US" altLang="en-US" sz="1600" dirty="0">
                <a:latin typeface="Bookman Old Style" panose="02050604050505020204" pitchFamily="18" charset="0"/>
                <a:ea typeface="ＭＳ Ｐゴシック" pitchFamily="34" charset="-128"/>
              </a:rPr>
              <a:t> and it can’t be handled in traditional ways.</a:t>
            </a:r>
          </a:p>
          <a:p>
            <a:pPr algn="ctr" eaLnBrk="1" hangingPunct="1"/>
            <a:endParaRPr lang="en-US" altLang="en-US" sz="1600" dirty="0">
              <a:latin typeface="Bookman Old Style" panose="02050604050505020204" pitchFamily="18" charset="0"/>
              <a:ea typeface="ＭＳ Ｐゴシック" pitchFamily="34" charset="-128"/>
            </a:endParaRPr>
          </a:p>
          <a:p>
            <a:pPr algn="ctr" eaLnBrk="1" hangingPunct="1"/>
            <a:r>
              <a:rPr lang="en-US" altLang="en-US" sz="1600" dirty="0">
                <a:latin typeface="Bookman Old Style" panose="02050604050505020204" pitchFamily="18" charset="0"/>
                <a:ea typeface="ＭＳ Ｐゴシック" pitchFamily="34" charset="-128"/>
              </a:rPr>
              <a:t>John Chambers</a:t>
            </a:r>
          </a:p>
          <a:p>
            <a:pPr algn="ctr" eaLnBrk="1" hangingPunct="1"/>
            <a:r>
              <a:rPr lang="en-US" altLang="en-US" sz="1600" dirty="0">
                <a:latin typeface="Bookman Old Style" panose="02050604050505020204" pitchFamily="18" charset="0"/>
                <a:ea typeface="ＭＳ Ｐゴシック" pitchFamily="34" charset="-128"/>
              </a:rPr>
              <a:t>Former CISCO CEO</a:t>
            </a:r>
          </a:p>
        </p:txBody>
      </p:sp>
    </p:spTree>
    <p:extLst>
      <p:ext uri="{BB962C8B-B14F-4D97-AF65-F5344CB8AC3E}">
        <p14:creationId xmlns:p14="http://schemas.microsoft.com/office/powerpoint/2010/main" val="121778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Security Triad of Cloud Computing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DCB5D9-7655-9144-3F1A-DFB737C3D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46" y="1550504"/>
            <a:ext cx="5814508" cy="50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7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53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man Old Style" panose="02050604050505020204" pitchFamily="18" charset="0"/>
                <a:cs typeface="Bookman Old Style"/>
              </a:rPr>
              <a:t>Why Cloud Computing brings new threats?</a:t>
            </a: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208105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Traditional system security mostly means keeping bad guys out.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attacker needs to either compromise the auth/access control system, or impersonate existing users.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Cloud Security problems are coming from: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Loss of control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Lack of trust (mechanisms)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Multi-tenancy</a:t>
            </a:r>
          </a:p>
          <a:p>
            <a:pPr marL="0" indent="0" algn="just">
              <a:buClr>
                <a:srgbClr val="002060"/>
              </a:buClr>
              <a:buSzPct val="150000"/>
              <a:buNone/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876</Words>
  <Application>Microsoft Office PowerPoint</Application>
  <PresentationFormat>Widescreen</PresentationFormat>
  <Paragraphs>115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Bookman Old Style</vt:lpstr>
      <vt:lpstr>Calibri</vt:lpstr>
      <vt:lpstr>Calibri Light</vt:lpstr>
      <vt:lpstr>Times New Roman</vt:lpstr>
      <vt:lpstr>Office Theme</vt:lpstr>
      <vt:lpstr>Cloud Computing  Md. Alamgir Hossain Senior Lecturer, Dept. of CSE, Prime University Mail: alamgir.cse14.just@gmail.com </vt:lpstr>
      <vt:lpstr>Cloud Computing</vt:lpstr>
      <vt:lpstr>Characteristics of Cloud Computing</vt:lpstr>
      <vt:lpstr>Service Model of Cloud Computing</vt:lpstr>
      <vt:lpstr>Service Model of Cloud Computing</vt:lpstr>
      <vt:lpstr>Deployment Model of Cloud Computing</vt:lpstr>
      <vt:lpstr>Challenges of Cloud Computing</vt:lpstr>
      <vt:lpstr>Security Triad of Cloud Computing</vt:lpstr>
      <vt:lpstr>Why Cloud Computing brings new threats?</vt:lpstr>
      <vt:lpstr>Why Cloud Computing brings new threats?</vt:lpstr>
      <vt:lpstr>Why Cloud Computing brings new threats?</vt:lpstr>
      <vt:lpstr>Why Cloud Computing brings new threats?</vt:lpstr>
      <vt:lpstr>Security Issues of Cloud Computing</vt:lpstr>
      <vt:lpstr>BOT</vt:lpstr>
      <vt:lpstr>BOTNeT</vt:lpstr>
      <vt:lpstr>BOTNeT</vt:lpstr>
      <vt:lpstr>BOTNeT</vt:lpstr>
      <vt:lpstr>BOTNeT: Life Cycle</vt:lpstr>
      <vt:lpstr>BOTNeT: Life Cycle</vt:lpstr>
      <vt:lpstr>BOTNeT: Life Cycle</vt:lpstr>
      <vt:lpstr>BOTNeT: Life Cycle</vt:lpstr>
      <vt:lpstr>List of BOTNeT</vt:lpstr>
      <vt:lpstr>How is Botnet Used?</vt:lpstr>
      <vt:lpstr>Botnet Detection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Alamgir Hossain</dc:creator>
  <cp:lastModifiedBy>Alamgir Hossain</cp:lastModifiedBy>
  <cp:revision>79</cp:revision>
  <dcterms:created xsi:type="dcterms:W3CDTF">2020-02-09T08:42:24Z</dcterms:created>
  <dcterms:modified xsi:type="dcterms:W3CDTF">2023-01-07T17:47:51Z</dcterms:modified>
</cp:coreProperties>
</file>