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4" r:id="rId3"/>
    <p:sldId id="296" r:id="rId4"/>
    <p:sldId id="298" r:id="rId5"/>
    <p:sldId id="299" r:id="rId6"/>
    <p:sldId id="297" r:id="rId7"/>
    <p:sldId id="311" r:id="rId8"/>
    <p:sldId id="312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890"/>
            <a:ext cx="121920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atin typeface="Bookman Old Style" panose="02050604050505020204" pitchFamily="18" charset="0"/>
                <a:cs typeface="Bookman Old Style"/>
              </a:rPr>
              <a:t>Web Security</a:t>
            </a:r>
            <a:r>
              <a:rPr lang="en-AU" altLang="en-US" sz="6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AU" altLang="en-US" sz="6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Website Uses the SSL Protocol/Not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 the other hand, the browser will display a “not secure” warning for non-HTTPS sites.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56" y="2529044"/>
            <a:ext cx="6211087" cy="42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Website Uses the SSL Protocol/Not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Since web browsers actively warn people to avoid unsecured sites, it’s in your best interest to install an SSL certificate and make your website secure.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way, visitors can instantly see that your site is reliable.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SSL Relate to HTTPS?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URLs are preceded by either HTTP (Hypertext Transfer Protocol) or HTTPS (Hypertext Transfer Protocol Secure).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protocols effectively determine how data you send and receive is transmitted.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Websites with no SSL certificate will run on HTTP and transfer data in plain text, meaning anyone on the internet can intercept and retrieve the message.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can cause problems if the transmitted data contain confidential information, which attackers can use to commit cyber crimes such as a data breach, cyber extortion, and identity theft.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SSL Relate to HTTPS?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041" y="1550504"/>
            <a:ext cx="8541918" cy="5207000"/>
          </a:xfrm>
          <a:prstGeom prst="rect">
            <a:avLst/>
          </a:prstGeom>
        </p:spPr>
      </p:pic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SSL Relate to HTTPS?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you set up an SSL certificate, you configure it to transmit encrypted data using HTTPS. The two technologies go hand in hand – you can’t use one without the other.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Since HTTPS connections require a certificate to work, look if the site uses an HTTPS web address to identify whether it implements the SSL protocol.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When and Why Is SSL a Must?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SSL is a must for websites handling sensitive information such as usernames, passwords, or credit card numbers.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SSL encryption ensures that only one person – the intended receiver – can decrypt the transferred data.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262934"/>
            <a:ext cx="8039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Some Additional SSL Benefits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Authentication: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Any website can pretend to be yours in an attempt to intercept the information that people transmit along the way. SSL enables you to prove your site’s identity.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integrity: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SSL ensures the transferred data hasn’t been compromised or modified while in transit.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Trust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building: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an SSL certificate is a way of showing visitors that they can trust your site, especially if you run an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eCommerce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site dealing with online transactions.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PCI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compliance: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your site handles online payments, you must comply with the Payment Card Industry (PCI) guidelines, which include having an SSL certificate.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Different Types of SSL Certificates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Single-domain SSL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certificates: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type of certificate only protects one domain and can’t be used for its subdomains.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Wildcard SSL 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certificates: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secures a domain and all its subdomains.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Multi-domain SSL certificates (MDC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certificate protects multiple domain names and their subdomains.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Unified communications certificates (UCC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UCC is a type of multi-domain certificate specifically designed for sites hosted on Microsoft Exchange and Live Communications servers.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Different Types of SSL Certificates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There are also different types of SSL certificates based on their authentication levels, such as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Domain Validation (DV SSL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Domain-validated certificates are the most cost-effective. To obtain it, website owners only need to prove their domain ownership.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Organization Validation (OV SSL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Organization-validated certificates provide a higher level of validation since only legitimate businesses and organizations can use them.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Extended Validation (EV SSL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Extended Validation certificates offer the highest level of validation and are the most expensive among the three.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Different Types of SSL Certificates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8024"/>
            <a:ext cx="9029700" cy="3876675"/>
          </a:xfrm>
          <a:prstGeom prst="rect">
            <a:avLst/>
          </a:prstGeom>
        </p:spPr>
      </p:pic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Secure Sockets Layer (SSL)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Secure Sockets Layer (SSL) is a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digital security feature that enables an encrypted connection between a website and a browser. </a:t>
            </a:r>
            <a:endParaRPr lang="en-US" sz="2400" b="1" i="1" dirty="0" smtClean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SSL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aims to provide a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safe and secure way to transmit sensitive data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including personal information, credit card details, and login credentials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SSL protocol can only be used by websites with an SSL certificate, a digital document that validates a site’s identity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Implementing SSL is essential to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boost site security and performance</a:t>
            </a:r>
            <a:r>
              <a:rPr lang="en-US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Transport Layer Security (TLS) is SSL’s successor.</a:t>
            </a:r>
            <a:endParaRPr lang="en-US" sz="2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1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426" y="2518759"/>
            <a:ext cx="85788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an SSL Certificate Work?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SSL certificates protect data transfer using two different encryption techniques: asymmetric and symmetric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give a better understanding of how those encryption techniques work, here’s an overview of the process</a:t>
            </a:r>
            <a:r>
              <a:rPr lang="en-US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First, a website owner purchases an SSL certificate from a Certificate Authority (CA) and installs it on their site.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When a visitor navigates through the website, the browser and the web server establish an SSL connection using a method called SSL handshake.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During the SSL handshake, the browser asks the server for its SSL certificate and public key to prove its validity.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Once the certificate is verified, the browser and web server exchange private and public keys to create a symmetric session key.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90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an SSL Certificate Work?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943" y="0"/>
            <a:ext cx="749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Does an SSL Certificate Work?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parties then use this symmetric key to encrypt all communications. This key will remain valid for a limited time and only for that particular session.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Once the SSL protocol has been enabled, the website will be secure and encrypted. Unauthorized third parties will no longer be able to intercept its communication.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Bookman Old Style"/>
              </a:rPr>
              <a:t>SSL Handshake 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Protocol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Handshake Protocol is used to establish sessions. This protocol allows the client and server to authenticate each other by sending a series of messages to each other. Handshake protocol uses four phases to complete its cycle.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Phase-1: In Phase-1 both Client and Server send hello-packets to each other. In this IP session, cipher suite and protocol version are exchanged for security purposes.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Phase-2: Server sends his certificate and Server-key-exchange. The server end phase-2 by sending the Server-hello-end packet.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Phase-3: In this phase, Client replies to the server by sending his certificate and Client-exchange-key.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Phase-4: In Phase-4 Change-cipher suite occurs and after this the Handshake Protocol ends.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Bookman Old Style"/>
              </a:rPr>
              <a:t>SSL Handshake 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Protocol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media.geeksforgeeks.org/wp-content/uploads/20220606010323/SSLHandshakeDiagByakhilabhilash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8"/>
          <a:stretch/>
        </p:blipFill>
        <p:spPr bwMode="auto">
          <a:xfrm>
            <a:off x="3146692" y="1550504"/>
            <a:ext cx="5898616" cy="471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5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Website Uses the SSL Protocol/Not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possible to know whether a website uses the SSL protocol by looking for a padlock icon on your browser’s address bar.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Click on the icon to view detailed information about the digital certificate, such as the issuer and valid date. Here’s what it looks like on Google Chrome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The padlock icon on Google Chrome, showing the certificate's details&#10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06" y="3448050"/>
            <a:ext cx="561638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1081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Times New Roman</vt:lpstr>
      <vt:lpstr>Office Theme</vt:lpstr>
      <vt:lpstr>Web Security  Md. Alamgir Hossain Senior Lecturer, Dept. of CSE, Prime University Mail: alamgir.cse14.just@gmail.com </vt:lpstr>
      <vt:lpstr>Secure Sockets Layer (SSL)</vt:lpstr>
      <vt:lpstr>How Does an SSL Certificate Work?</vt:lpstr>
      <vt:lpstr>How Does an SSL Certificate Work?</vt:lpstr>
      <vt:lpstr>PowerPoint Presentation</vt:lpstr>
      <vt:lpstr>How Does an SSL Certificate Work?</vt:lpstr>
      <vt:lpstr>SSL Handshake Protocol</vt:lpstr>
      <vt:lpstr>SSL Handshake Protocol</vt:lpstr>
      <vt:lpstr>Website Uses the SSL Protocol/Not</vt:lpstr>
      <vt:lpstr>Website Uses the SSL Protocol/Not</vt:lpstr>
      <vt:lpstr>Website Uses the SSL Protocol/Not</vt:lpstr>
      <vt:lpstr>How Does SSL Relate to HTTPS?</vt:lpstr>
      <vt:lpstr>How Does SSL Relate to HTTPS?</vt:lpstr>
      <vt:lpstr>How Does SSL Relate to HTTPS?</vt:lpstr>
      <vt:lpstr>When and Why Is SSL a Must?</vt:lpstr>
      <vt:lpstr>Some Additional SSL Benefits</vt:lpstr>
      <vt:lpstr>Different Types of SSL Certificates</vt:lpstr>
      <vt:lpstr>Different Types of SSL Certificates</vt:lpstr>
      <vt:lpstr>Different Types of SSL Certificates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Microsoft account</cp:lastModifiedBy>
  <cp:revision>87</cp:revision>
  <dcterms:created xsi:type="dcterms:W3CDTF">2020-02-09T08:42:24Z</dcterms:created>
  <dcterms:modified xsi:type="dcterms:W3CDTF">2023-01-24T05:27:05Z</dcterms:modified>
</cp:coreProperties>
</file>