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08" r:id="rId9"/>
    <p:sldId id="309" r:id="rId10"/>
    <p:sldId id="310" r:id="rId11"/>
    <p:sldId id="311" r:id="rId12"/>
    <p:sldId id="312" r:id="rId13"/>
    <p:sldId id="319" r:id="rId14"/>
    <p:sldId id="320" r:id="rId15"/>
    <p:sldId id="321" r:id="rId16"/>
    <p:sldId id="322" r:id="rId17"/>
    <p:sldId id="307" r:id="rId18"/>
    <p:sldId id="31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711" autoAdjust="0"/>
  </p:normalViewPr>
  <p:slideViewPr>
    <p:cSldViewPr snapToGrid="0">
      <p:cViewPr varScale="1">
        <p:scale>
          <a:sx n="69" d="100"/>
          <a:sy n="69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Virtual Inheritance in OOP with C++</a:t>
            </a:r>
            <a:br>
              <a:rPr lang="en-US" sz="66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54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=""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1B7D6A-3584-CBB9-2425-F388B20D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56" y="1770882"/>
            <a:ext cx="6567488" cy="47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8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=""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8C07703-2DAE-996E-9BCA-9ACCAA31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654175"/>
            <a:ext cx="61817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7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=""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3677F55-16C0-9CEE-2F2C-11EBB933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371600"/>
            <a:ext cx="6229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=""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B30A5BB-B2C7-2DC0-4EFC-BB9F88CD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11" y="1819847"/>
            <a:ext cx="8096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2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Very 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=""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6A53F1-FEAB-7FBD-EAEC-D2BB5CFA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873250"/>
            <a:ext cx="9420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0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Very 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=""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88E954F-1C1C-8170-16BC-50F7D2F0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997075"/>
            <a:ext cx="6591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Very Special Case of Constructor in Inheritance (Solution)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23605"/>
            <a:ext cx="7296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2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Example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81132"/>
              </p:ext>
            </p:extLst>
          </p:nvPr>
        </p:nvGraphicFramePr>
        <p:xfrm>
          <a:off x="838200" y="1259174"/>
          <a:ext cx="10329472" cy="46896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=""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Implement the following description using C++ language:</a:t>
                      </a:r>
                      <a:endParaRPr lang="en-US" sz="1800" b="1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Create a class “Bank”. Declare private variables like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BankID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BankName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, and Location and a class constructor that can take any two of declared parameters. And write a function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Print_Values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() that can print the constructor’s values.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Create another class “Customer”. Declare class constructor that can take two parameters like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and Amount. And write a function Print_Values2() that can print the constructor’s values. Inherit the Bank class from the Customer class.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By creating the main function call the Print_Values2 function of the Customer class.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496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8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Example(02)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5206900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program in C++ with the following description: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Create three classes “CPP”, “PYTHON”, and “JAVA” with Private Data Members: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Invention_Year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Invented_Country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 Public Member Functions: A parameterized constructor to take and assign values to the data members and print those values.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Inherit the “CPP”, and “PYTHON” classes from the “JAVA” class.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test the program by creating an object of the “JAVA” class.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0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Consider the example of a car.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Both electric and gasoline cars inherit the properties of a car.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idget">
            <a:extLst>
              <a:ext uri="{FF2B5EF4-FFF2-40B4-BE49-F238E27FC236}">
                <a16:creationId xmlns="" xmlns:a16="http://schemas.microsoft.com/office/drawing/2014/main" id="{98A3080B-94B9-64C3-F6EB-409133EF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59" y="2806699"/>
            <a:ext cx="6737281" cy="30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hybrid car is both an electric car and a gasoline car. These kinds of special cases will result in a diamond problem.</a:t>
            </a:r>
          </a:p>
        </p:txBody>
      </p:sp>
      <p:pic>
        <p:nvPicPr>
          <p:cNvPr id="2050" name="Picture 2" descr="widget">
            <a:extLst>
              <a:ext uri="{FF2B5EF4-FFF2-40B4-BE49-F238E27FC236}">
                <a16:creationId xmlns="" xmlns:a16="http://schemas.microsoft.com/office/drawing/2014/main" id="{F22D2995-7267-6849-ACCA-CF876801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19375"/>
            <a:ext cx="5715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0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hybrid car is both an electric car and a gasoline car. These kinds of special cases will result in a diamond problem.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diamond creates a problem, because now the Hybrid class has two copies of the Car class for each path.</a:t>
            </a:r>
          </a:p>
        </p:txBody>
      </p:sp>
      <p:pic>
        <p:nvPicPr>
          <p:cNvPr id="2050" name="Picture 2" descr="widget">
            <a:extLst>
              <a:ext uri="{FF2B5EF4-FFF2-40B4-BE49-F238E27FC236}">
                <a16:creationId xmlns="" xmlns:a16="http://schemas.microsoft.com/office/drawing/2014/main" id="{F22D2995-7267-6849-ACCA-CF876801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97" y="3320085"/>
            <a:ext cx="4694006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6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ACDA656-3AF4-8B80-CE94-9F2CD3EF7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405313" cy="480218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8A361A1-52A2-66AE-678F-71934C59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19" y="1690687"/>
            <a:ext cx="555307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3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Solution of Diamond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42DB973-D25B-91EE-5544-0F7D84B0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90688"/>
            <a:ext cx="4500563" cy="4802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E08A73C-5ACA-47EE-AD09-AC250801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604961"/>
            <a:ext cx="577215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Solution of Diamond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Virtual can be written before or after the public.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only one copy of data/function member will be copied to class Electric and class Gasoline and class Hybrid becomes the virtual base class.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Virtual base classes offer a way to save space and avoid ambiguities in class hierarchies that use multiple inheritances. When a base class is specified as a virtual base, it can act as an indirect base more than once without duplication of its data members. A single copy of its data members is shared by all the base classes that use virtual base.</a:t>
            </a:r>
          </a:p>
        </p:txBody>
      </p:sp>
    </p:spTree>
    <p:extLst>
      <p:ext uri="{BB962C8B-B14F-4D97-AF65-F5344CB8AC3E}">
        <p14:creationId xmlns:p14="http://schemas.microsoft.com/office/powerpoint/2010/main" val="30495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58225"/>
              </p:ext>
            </p:extLst>
          </p:nvPr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=""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4C29AAB-7F59-DDF1-62C9-248462D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63700"/>
            <a:ext cx="8763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=""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E1A9CE6-78D0-5942-2887-CF6412C9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48" y="1682750"/>
            <a:ext cx="85629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496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Virtual Inheritance in OOP with C++ </vt:lpstr>
      <vt:lpstr>Diamond Problem in Inheritance</vt:lpstr>
      <vt:lpstr>Diamond Problem in Inheritance</vt:lpstr>
      <vt:lpstr>Diamond Problem in Inheritance</vt:lpstr>
      <vt:lpstr>Diamond Problem Implementation</vt:lpstr>
      <vt:lpstr>Solution of Diamond Problem</vt:lpstr>
      <vt:lpstr>Solution of Diamond Problem</vt:lpstr>
      <vt:lpstr>Special Case of Inheritance</vt:lpstr>
      <vt:lpstr>Special Case of Inheritance</vt:lpstr>
      <vt:lpstr>Special Case of Constructor in Inheritance</vt:lpstr>
      <vt:lpstr>Special Case of Constructor in Inheritance (Solution)</vt:lpstr>
      <vt:lpstr>Special Case of Constructor in Inheritance (Solution)</vt:lpstr>
      <vt:lpstr>Special Case of Constructor in Inheritance (Solution)</vt:lpstr>
      <vt:lpstr>Very Special Case of Constructor in Inheritance (Solution)</vt:lpstr>
      <vt:lpstr>Very Special Case of Constructor in Inheritance (Solution)</vt:lpstr>
      <vt:lpstr>Very Special Case of Constructor in Inheritance (Solution)</vt:lpstr>
      <vt:lpstr>Practice Example (1)</vt:lpstr>
      <vt:lpstr>Practice Example(02)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0421312014 - Md. Alamgir Hossain</cp:lastModifiedBy>
  <cp:revision>77</cp:revision>
  <dcterms:created xsi:type="dcterms:W3CDTF">2020-01-12T05:21:15Z</dcterms:created>
  <dcterms:modified xsi:type="dcterms:W3CDTF">2023-03-03T04:19:10Z</dcterms:modified>
</cp:coreProperties>
</file>