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73" r:id="rId4"/>
    <p:sldId id="274" r:id="rId5"/>
    <p:sldId id="276" r:id="rId6"/>
    <p:sldId id="277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4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49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8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11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7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3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83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67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1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2597E-5B9C-4223-A3DC-E2371CBFDE8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lamgir.cse14.just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992" y="516835"/>
            <a:ext cx="10515600" cy="5433391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 Standard Template Library (STL)</a:t>
            </a:r>
            <a:br>
              <a:rPr lang="en-US" sz="5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5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Alamgir Hossain</a:t>
            </a:r>
            <a:b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Senior Lecturer, </a:t>
            </a:r>
            <a:b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</a:t>
            </a: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Prime University</a:t>
            </a:r>
            <a:b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Mail: </a:t>
            </a:r>
            <a:r>
              <a:rPr lang="en-US" sz="3600" i="1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alamgir.cse14.just@gmail.com</a:t>
            </a:r>
            <a:br>
              <a:rPr lang="en-US" sz="36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191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 STL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Standard Template Library (STL) is a set of </a:t>
            </a: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 template classes to provide common programming data structures and functions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as lists, stacks, arrays, etc. 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library of </a:t>
            </a: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 classes, algorithms, and iterators. 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generalized library and so, its components are parameterized.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STL has four components: Algorithms, Containers, Functions, Iterators</a:t>
            </a:r>
          </a:p>
        </p:txBody>
      </p:sp>
    </p:spTree>
    <p:extLst>
      <p:ext uri="{BB962C8B-B14F-4D97-AF65-F5344CB8AC3E}">
        <p14:creationId xmlns:p14="http://schemas.microsoft.com/office/powerpoint/2010/main" val="424301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header algorithm defines a collection of functions specially designed to be used on ranges of elements. 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act on containers and provide means for various operations for the contents of the containers. 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Likes: Sorting, Searching, Important STL Algorithms etc.</a:t>
            </a:r>
          </a:p>
        </p:txBody>
      </p:sp>
    </p:spTree>
    <p:extLst>
      <p:ext uri="{BB962C8B-B14F-4D97-AF65-F5344CB8AC3E}">
        <p14:creationId xmlns:p14="http://schemas.microsoft.com/office/powerpoint/2010/main" val="192489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Containers or container classes store objects and data. 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containers are: vector, list,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deque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arrays, queue, stack, set,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multiset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map,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multimap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  <a:endParaRPr lang="en-US" sz="2400" b="1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545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 and Iterators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 The STL includes classes that overload the function call operator. Instances of such classes are called function objects or functors. 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Functors allow the working of the associated function to be customized with the help of parameters to be passed.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Iterators: As the name suggests, iterators are used for working upon a sequence of values.</a:t>
            </a:r>
            <a:endParaRPr lang="en-US" sz="2400" b="1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370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Iterator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987" y="1690688"/>
            <a:ext cx="782002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722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234" y="288303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82455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1204</TotalTime>
  <Words>268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Office Theme</vt:lpstr>
      <vt:lpstr>C++ Standard Template Library (STL)  Md. Alamgir Hossain Senior Lecturer,  Dept. of CSE, Prime University Mail: alamgir.cse14.just@gmail.com </vt:lpstr>
      <vt:lpstr>C++ STL</vt:lpstr>
      <vt:lpstr>Algorithms</vt:lpstr>
      <vt:lpstr>Containers</vt:lpstr>
      <vt:lpstr>Functions and Iterators</vt:lpstr>
      <vt:lpstr>Example of Iterator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Techniques (Unstructured)</dc:title>
  <dc:creator>Alamgir Hossain</dc:creator>
  <cp:lastModifiedBy>0421312014 - Md. Alamgir Hossain</cp:lastModifiedBy>
  <cp:revision>38</cp:revision>
  <dcterms:created xsi:type="dcterms:W3CDTF">2020-01-12T05:21:15Z</dcterms:created>
  <dcterms:modified xsi:type="dcterms:W3CDTF">2022-05-11T14:22:02Z</dcterms:modified>
</cp:coreProperties>
</file>