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0" r:id="rId4"/>
    <p:sldId id="271" r:id="rId5"/>
    <p:sldId id="269" r:id="rId6"/>
    <p:sldId id="273" r:id="rId7"/>
    <p:sldId id="266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4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49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8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1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7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3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83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67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1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2597E-5B9C-4223-A3DC-E2371CBFDE8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lamgir.cse14.just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992" y="516835"/>
            <a:ext cx="10515600" cy="5433391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Stack, Queue in C++ STL </a:t>
            </a:r>
            <a:br>
              <a:rPr lang="en-US" sz="5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5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Alamgir Hossain</a:t>
            </a:r>
            <a:b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Senior Lecturer, </a:t>
            </a:r>
            <a:b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</a:t>
            </a: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Prime University</a:t>
            </a:r>
            <a:b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Mail: </a:t>
            </a:r>
            <a:r>
              <a:rPr lang="en-US" sz="3600" i="1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alamgir.cse14.just@gmail.com</a:t>
            </a:r>
            <a:br>
              <a:rPr lang="en-US" sz="36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191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Stacks are a type of container adaptors with 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LIFO(Last In First Out)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working, where a 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element is added at one end and (top)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 is removed from that end only.</a:t>
            </a:r>
          </a:p>
        </p:txBody>
      </p:sp>
    </p:spTree>
    <p:extLst>
      <p:ext uri="{BB962C8B-B14F-4D97-AF65-F5344CB8AC3E}">
        <p14:creationId xmlns:p14="http://schemas.microsoft.com/office/powerpoint/2010/main" val="424301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Common Functions Associated with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empty() – Returns whether the stack is empty – Time Complexity : O(1) 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size() – Returns the size of the stack – Time Complexity : O(1) 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top() – Returns a reference to the top most element of the stack – Time Complexity : O(1) 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push(g) – Adds the element ‘g’ at the top of the stack – Time Complexity : O(1) 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pop() – Deletes the top most element of the stack – Time Complexity : O(1)</a:t>
            </a:r>
          </a:p>
        </p:txBody>
      </p:sp>
    </p:spTree>
    <p:extLst>
      <p:ext uri="{BB962C8B-B14F-4D97-AF65-F5344CB8AC3E}">
        <p14:creationId xmlns:p14="http://schemas.microsoft.com/office/powerpoint/2010/main" val="1772661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some Stack Functions in C++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112" y="1690688"/>
            <a:ext cx="658177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44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Queues are a type of container adaptors that operate in a 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in first out (FIFO) type of arrangement. 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Elements are inserted at the back (end) and are deleted from the front.</a:t>
            </a:r>
          </a:p>
        </p:txBody>
      </p:sp>
    </p:spTree>
    <p:extLst>
      <p:ext uri="{BB962C8B-B14F-4D97-AF65-F5344CB8AC3E}">
        <p14:creationId xmlns:p14="http://schemas.microsoft.com/office/powerpoint/2010/main" val="1745614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Function of Queue in C++ STL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empty() – Returns whether the queue is empty.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size() – Returns the size of the queue.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queue::swap() in C++ STL: Exchange the contents of two queues but the queues must be of the same type, although sizes may differ.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queue::emplace() in C++ STL: Insert a new element into the queue container, the new element is added to the end of the queue.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queue::front() and queue::back() in C++ STL– front() function returns a reference to the first element of the queue. 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back() function returns a reference to the last element of the queue.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push(g) and pop() – push() function adds the element ‘g’ at the end of the queue. 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pop() function deletes the first element of the queue.</a:t>
            </a:r>
            <a:endParaRPr lang="en-US" sz="2400" b="1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408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Function of Queue in STL C++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519" y="1690688"/>
            <a:ext cx="5632962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029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234" y="288303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82455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</TotalTime>
  <Words>407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Office Theme</vt:lpstr>
      <vt:lpstr>Stack, Queue in C++ STL   Md. Alamgir Hossain Senior Lecturer,  Dept. of CSE, Prime University Mail: alamgir.cse14.just@gmail.com </vt:lpstr>
      <vt:lpstr>Stack</vt:lpstr>
      <vt:lpstr>Some Common Functions Associated with Stack</vt:lpstr>
      <vt:lpstr>Using some Stack Functions in C++</vt:lpstr>
      <vt:lpstr>Queue</vt:lpstr>
      <vt:lpstr>Some Function of Queue in C++ STL</vt:lpstr>
      <vt:lpstr>Some Function of Queue in STL C++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Techniques (Unstructured)</dc:title>
  <dc:creator>Alamgir Hossain</dc:creator>
  <cp:lastModifiedBy>0421312014 - Md. Alamgir Hossain</cp:lastModifiedBy>
  <cp:revision>32</cp:revision>
  <dcterms:created xsi:type="dcterms:W3CDTF">2020-01-12T05:21:15Z</dcterms:created>
  <dcterms:modified xsi:type="dcterms:W3CDTF">2022-05-11T14:24:00Z</dcterms:modified>
</cp:coreProperties>
</file>