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3" r:id="rId4"/>
    <p:sldId id="274" r:id="rId5"/>
    <p:sldId id="270" r:id="rId6"/>
    <p:sldId id="271" r:id="rId7"/>
    <p:sldId id="272" r:id="rId8"/>
    <p:sldId id="275" r:id="rId9"/>
    <p:sldId id="27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516835"/>
            <a:ext cx="10515600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in C++ STL</a:t>
            </a: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Lecturer, 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University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br>
              <a:rPr lang="en-US" sz="3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are the same as dynamic arrays with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resize themselves automatically when an element is inserted or deleted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their storage being handled automatically by the container.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placed in contiguous storage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they can be accessed and traversed using iterators.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vectors,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inserted at the end.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at the end takes differential time, as sometimes there may be a need of extending the array.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the last element takes only constant time because no resizing happens.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 and erasing at the beginning or in the middle is linear in time.</a:t>
            </a:r>
          </a:p>
        </p:txBody>
      </p:sp>
    </p:spTree>
    <p:extLst>
      <p:ext uri="{BB962C8B-B14F-4D97-AF65-F5344CB8AC3E}">
        <p14:creationId xmlns:p14="http://schemas.microsoft.com/office/powerpoint/2010/main" val="424301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associated with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begin() – Returns an iterator pointing to the first element in the vector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end() – Returns an iterator pointing to the theoretical element that follows the last element in the vector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size() – Returns the number of elements in the vector.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max_size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Returns the maximum number of elements that the vector can hold.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resize(n) – Resizes the container so that it contains ‘n’ elements.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empty() – Returns whether the container is empty.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at(g) – Returns a reference to the element at position ‘g’ in the vector</a:t>
            </a:r>
          </a:p>
        </p:txBody>
      </p:sp>
    </p:spTree>
    <p:extLst>
      <p:ext uri="{BB962C8B-B14F-4D97-AF65-F5344CB8AC3E}">
        <p14:creationId xmlns:p14="http://schemas.microsoft.com/office/powerpoint/2010/main" val="19248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associated with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front() – Returns a reference to the first element in the vector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back() – Returns a reference to the last element in the vector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push the elements into a vector from the back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pop_back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– It is used to pop or remove elements from a vector from the back.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insert() – It inserts new elements before the element at the specified position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swap() – It is used to swap the contents of one vector with another vector of same type. Sizes may differ.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clear() – It is used to remove all the elements of the vector container</a:t>
            </a:r>
            <a:endParaRPr lang="en-US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54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Vector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690688"/>
            <a:ext cx="92011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Vector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80" y="1690688"/>
            <a:ext cx="8203439" cy="486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2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Vector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690688"/>
            <a:ext cx="103346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Min Element from Vector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041525"/>
            <a:ext cx="84391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7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and Summation of Vector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903412"/>
            <a:ext cx="95916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6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397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Vector in C++ STL  Md. Alamgir Hossain Senior Lecturer,  Dept. of CSE, Prime University Mail: alamgir.cse14.just@gmail.com </vt:lpstr>
      <vt:lpstr>Vector</vt:lpstr>
      <vt:lpstr>Functions associated with Vector</vt:lpstr>
      <vt:lpstr>Functions associated with Vector</vt:lpstr>
      <vt:lpstr>Different Vector Function</vt:lpstr>
      <vt:lpstr>Different Vector Function</vt:lpstr>
      <vt:lpstr>Different Vector Function</vt:lpstr>
      <vt:lpstr>Max Min Element from Vector</vt:lpstr>
      <vt:lpstr>Reverse and Summation of Vector Elements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0421312014 - Md. Alamgir Hossain</cp:lastModifiedBy>
  <cp:revision>38</cp:revision>
  <dcterms:created xsi:type="dcterms:W3CDTF">2020-01-12T05:21:15Z</dcterms:created>
  <dcterms:modified xsi:type="dcterms:W3CDTF">2022-05-11T14:26:02Z</dcterms:modified>
</cp:coreProperties>
</file>