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1" r:id="rId5"/>
    <p:sldId id="271" r:id="rId6"/>
    <p:sldId id="263" r:id="rId7"/>
    <p:sldId id="264" r:id="rId8"/>
    <p:sldId id="265" r:id="rId9"/>
    <p:sldId id="267" r:id="rId10"/>
    <p:sldId id="268" r:id="rId11"/>
    <p:sldId id="272" r:id="rId12"/>
    <p:sldId id="274" r:id="rId13"/>
    <p:sldId id="273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amgirhossainjust.blogspot.com/" TargetMode="External"/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Md-Alamgir-Hossa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P-_d2XsAAAAJ&amp;hl=en" TargetMode="External"/><Relationship Id="rId4" Type="http://schemas.openxmlformats.org/officeDocument/2006/relationships/hyperlink" Target="https://github.com/Alamgir-JU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516835"/>
            <a:ext cx="11845636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Beginning of the Beginning</a:t>
            </a:r>
            <a:b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Prime University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sz="3600" i="1" u="sng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600" i="1" u="sng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YouTube: </a:t>
            </a:r>
            <a:r>
              <a:rPr lang="en-US" sz="3200" i="1" u="sng" dirty="0">
                <a:solidFill>
                  <a:srgbClr val="00B0F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https://www.youtube.com/alamgirhossaincse</a:t>
            </a:r>
            <a:br>
              <a:rPr lang="en-US" sz="3200" i="1" u="sng" dirty="0">
                <a:solidFill>
                  <a:srgbClr val="00B0F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Blog: </a:t>
            </a:r>
            <a:r>
              <a:rPr lang="en-US" sz="3200" i="1" u="sng" dirty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https://alamgirhossainjust.blogspot.com/</a:t>
            </a:r>
            <a:endParaRPr lang="en-US" sz="3600" i="1" u="sng" dirty="0">
              <a:solidFill>
                <a:srgbClr val="0070C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 Deeply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Solve the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regularly.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Search the respective topic in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Google, YouTube, Stack overflow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etc.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Ask more and more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questions in the classroom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Solve problem from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different online judges</a:t>
            </a:r>
            <a:r>
              <a:rPr lang="en-US" sz="2400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BeeCrowd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UVA, </a:t>
            </a:r>
            <a:r>
              <a:rPr lang="en-US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CodeForces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82039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Question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All the questions will be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logical,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problem solving based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coding related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Marks: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Mid-Term: 25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Final-Term: 45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Homework/Assignments: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10 (No: 10)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Attendance: 10 (Changeable)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Spot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Test /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Class Test :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5 + 5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(2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3)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002060"/>
              </a:buClr>
              <a:buSzPct val="150000"/>
              <a:buNone/>
            </a:pP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Instructions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Clr>
                <a:srgbClr val="002060"/>
              </a:buClr>
              <a:buSzPct val="150000"/>
              <a:buNone/>
            </a:pPr>
            <a:r>
              <a:rPr lang="en-US" sz="4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???</a:t>
            </a:r>
            <a:endParaRPr lang="en-US" sz="4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Installing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CodeBlocks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Creation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of your own GitHub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account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Submission Date: Next Class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0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052" y="236442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23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About Myself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MSc in ICT(Ongoing) at BUET(Bangladesh University of Engineering Technology).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BSc in CSE from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Jashore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University of Science and Technology.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Research Interests: </a:t>
            </a:r>
            <a:r>
              <a:rPr lang="en-US" sz="2400" b="1" i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Network Security, Data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Security, Data Mining, </a:t>
            </a:r>
            <a:r>
              <a:rPr lang="en-US" sz="2400" b="1" i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Machine Learning, Cloud Computing,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etc.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ResearchGate: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https://www.researchgate.net/profile/Md-Alamgir-Hossain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GitHub: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4"/>
              </a:rPr>
              <a:t>https://github.com/Alamgir-JUST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Google Scholar: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5"/>
              </a:rPr>
              <a:t>https://scholar.google.com/citations?user=P-_d2XsAAAAJ&amp;hl=en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b="1" i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6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14098"/>
            <a:ext cx="10515600" cy="917575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4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What do you mean by </a:t>
            </a:r>
            <a:r>
              <a:rPr lang="en-US" sz="4400" b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University</a:t>
            </a:r>
            <a:r>
              <a:rPr lang="en-US" sz="4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</a:t>
            </a:r>
            <a:endParaRPr lang="en-US" sz="4400" b="1" i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9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university is an institution of higher (or tertiary) education and research which awards academic degrees in several academic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disciplines.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(Wikipedia</a:t>
            </a:r>
            <a:r>
              <a:rPr lang="en-US" sz="24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University should be a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center of learning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knowledge creation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 nothing else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! 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Sanjoy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Bhattacharya</a:t>
            </a:r>
            <a:r>
              <a:rPr lang="en-US" sz="24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Professor 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 University of </a:t>
            </a:r>
            <a:r>
              <a:rPr lang="en-US" sz="24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Miami)</a:t>
            </a:r>
            <a:endParaRPr lang="en-US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CSE-1111</a:t>
            </a:r>
            <a:endParaRPr lang="en-US" sz="24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Course Title: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Structured Computer Programming with C</a:t>
            </a:r>
            <a:endParaRPr lang="en-US" sz="24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Learning Objectives of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this Course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Learning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concept of 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Programming with C</a:t>
            </a:r>
            <a:r>
              <a:rPr lang="en-US" sz="2400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Building logic by solving different practical problems</a:t>
            </a:r>
            <a:r>
              <a:rPr lang="en-US" sz="2400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Participating and Solving problems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national and international contests.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Procedure of Understanding Each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3200" b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Your Suggestions from previous experiences.</a:t>
            </a:r>
          </a:p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837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Procedure of Understanding Each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 each topics 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by solving problems with theoretical description.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of each topic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practically. </a:t>
            </a:r>
          </a:p>
        </p:txBody>
      </p:sp>
    </p:spTree>
    <p:extLst>
      <p:ext uri="{BB962C8B-B14F-4D97-AF65-F5344CB8AC3E}">
        <p14:creationId xmlns:p14="http://schemas.microsoft.com/office/powerpoint/2010/main" val="3140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Knowledge Required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 previous knowledge is required for starting this course</a:t>
            </a: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332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Times New Roman</vt:lpstr>
      <vt:lpstr>Office Theme</vt:lpstr>
      <vt:lpstr>The Beginning of the Beginning  Md. Alamgir Hossain Senior Lecturer,  Dept. of CSE, Prime University Mail: alamgir.cse14.just@gmail.com YouTube: https://www.youtube.com/alamgirhossaincse Blog: https://alamgirhossainjust.blogspot.com/</vt:lpstr>
      <vt:lpstr>About Myself</vt:lpstr>
      <vt:lpstr>PowerPoint Presentation</vt:lpstr>
      <vt:lpstr>University</vt:lpstr>
      <vt:lpstr>Course Info</vt:lpstr>
      <vt:lpstr>Learning Objectives of this Course</vt:lpstr>
      <vt:lpstr>Procedure of Understanding Each Topics</vt:lpstr>
      <vt:lpstr>Procedure of Understanding Each Topics</vt:lpstr>
      <vt:lpstr>Knowledge Required </vt:lpstr>
      <vt:lpstr>Understanding Deeply</vt:lpstr>
      <vt:lpstr>Question Pattern</vt:lpstr>
      <vt:lpstr>Instructions</vt:lpstr>
      <vt:lpstr>Home Task</vt:lpstr>
      <vt:lpstr>Syllabus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user</cp:lastModifiedBy>
  <cp:revision>40</cp:revision>
  <dcterms:created xsi:type="dcterms:W3CDTF">2020-01-12T05:21:15Z</dcterms:created>
  <dcterms:modified xsi:type="dcterms:W3CDTF">2023-07-10T16:58:26Z</dcterms:modified>
</cp:coreProperties>
</file>