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8" r:id="rId4"/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9" r:id="rId13"/>
    <p:sldId id="293" r:id="rId14"/>
    <p:sldId id="280" r:id="rId15"/>
    <p:sldId id="282" r:id="rId16"/>
    <p:sldId id="283" r:id="rId17"/>
    <p:sldId id="284" r:id="rId18"/>
    <p:sldId id="287" r:id="rId19"/>
    <p:sldId id="291" r:id="rId20"/>
    <p:sldId id="292" r:id="rId21"/>
    <p:sldId id="285" r:id="rId22"/>
    <p:sldId id="288" r:id="rId23"/>
    <p:sldId id="290" r:id="rId24"/>
    <p:sldId id="286" r:id="rId25"/>
    <p:sldId id="289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8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3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8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2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9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6532-C72A-4E3B-9810-3BE81A64396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3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D6532-C72A-4E3B-9810-3BE81A643966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7C46C-856D-4466-9E68-44EBAE5BE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47131" y="134794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in C programming</a:t>
            </a:r>
            <a:endParaRPr 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</a:p>
          <a:p>
            <a:pPr marL="0" indent="0" algn="ctr">
              <a:buNone/>
            </a:pPr>
            <a:r>
              <a:rPr lang="en-US" sz="3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</a:t>
            </a:r>
          </a:p>
          <a:p>
            <a:pPr marL="0" indent="0" algn="ctr">
              <a:buNone/>
            </a:pPr>
            <a:r>
              <a:rPr lang="en-US" sz="3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Prime </a:t>
            </a:r>
            <a:r>
              <a:rPr lang="en-US" sz="32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University, Dhaka</a:t>
            </a:r>
            <a:endParaRPr lang="en-US" sz="3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Mail: </a:t>
            </a:r>
            <a:r>
              <a:rPr lang="en-US" sz="3200" dirty="0" smtClean="0">
                <a:latin typeface="Bookman Old Style" panose="020506040505050202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r>
              <a:rPr lang="en-US" sz="32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282890" y="3193571"/>
            <a:ext cx="96489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8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339" y="1690688"/>
            <a:ext cx="5697321" cy="52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Common mistakes when working with pointers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039" y="1690688"/>
            <a:ext cx="5277922" cy="498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Confusing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Why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didn’t we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get an error when using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*p = &amp;c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;?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*p = &amp;c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*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p; p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= &amp;c;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627" y="3237943"/>
            <a:ext cx="7726745" cy="362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NULL Pointers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 is always a good practice to assign a NULL value to a pointer variable in case you do not have an exact address to be assigned. This is done at the time of variable declaration. A pointer that is assigned NULL is called a null pointer.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3800475"/>
            <a:ext cx="81343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Swap </a:t>
            </a: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two numbers without using the 3rd variable.</a:t>
            </a: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965" y="1690688"/>
            <a:ext cx="10284070" cy="367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Relationship Between Arrays and Pointers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089" y="1690688"/>
            <a:ext cx="745382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1: Pointers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 Arrays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242" y="1690688"/>
            <a:ext cx="9495516" cy="44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Example 2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Pointers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 Arrays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296" y="1690688"/>
            <a:ext cx="7913408" cy="49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4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Pass Addresses to Functions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172" y="1690688"/>
            <a:ext cx="6857655" cy="49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6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Passing Pointers to Functions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880" y="1690688"/>
            <a:ext cx="6690239" cy="492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Pointers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pointer in C language is a variable which stores the address of another variable. 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variable can be of type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char, array, function, or any other pointer. 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size of the pointer depends on the architecture. However, in 32-bit architecture the size of a pointer is 2 byte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Pointers (pointer variables) are special variables that are used to store addresses rather than values.</a:t>
            </a:r>
            <a:endParaRPr lang="en-US" sz="2400" b="1" i="1" dirty="0">
              <a:solidFill>
                <a:srgbClr val="00B05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Passing Pointers to Functions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80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16" y="29309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Copy One Array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to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Another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using </a:t>
            </a:r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Pointers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728"/>
            <a:ext cx="6018663" cy="39072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441" y="1776126"/>
            <a:ext cx="5989112" cy="35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Why pointer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is important?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Memory Access: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Pointers provide a way to directly access and manipulate the memory that a program uses. This direct memory access is powerful and allows for efficient handling of data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Dynamic Memory Allocation: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Pointers are used with functions like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malloc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calloc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realloc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and free to allocate memory dynamically at runtime, which is not possible with standard array types when their size needs to be variable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Array Handling: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 C, arrays are closely related to pointers. A pointer can iterate over an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array’s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elements by incrementing the pointer itself, often leading to faster array processing than with indexed access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String Manipulation: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Strings are managed with pointers in C. String variables are pointers to the first character of the string, making string manipulation in terms of pointers efficient and conventional in C libraries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Efficient Function Parameters: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By passing pointers to functions instead of actual data, you can pass large structures or arrays without copying the entire object, which saves stack space and can improve performance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2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Why pointer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is important?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Reference Passing: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While C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doesn’t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support pass-by-reference directly, pointers allow you to emulate this behavior by passing the address of variables to functions, thereby allowing functions to modify the actual variables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Complex Data Structures: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Pointers are essential for the creation of complex data structures like linked lists, trees, graphs, and more. These structures involve nodes that use pointers to reference other nodes or elements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I/O Buffers and Hardware Addressing: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Pointers can be used to reference hardware addresses and manipulate I/O buffers, which is crucial for systems programming and interfacing with hardware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Function Pointers: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Pointers can be used to point to functions. This allows for dynamic dispatch of functions, callback functions, and implementation of finite state machines, among others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Returning Multiple Values: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Functions in C can use pointers to provide a way to return multiple values. By passing the addresses of several variables, a function can directly alter those variables, effectively "returning" more than one piece of data.</a:t>
            </a:r>
          </a:p>
        </p:txBody>
      </p:sp>
    </p:spTree>
    <p:extLst>
      <p:ext uri="{BB962C8B-B14F-4D97-AF65-F5344CB8AC3E}">
        <p14:creationId xmlns:p14="http://schemas.microsoft.com/office/powerpoint/2010/main" val="35551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Homework 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C Program to reverse an array using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pointers. 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6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35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  <a:endParaRPr lang="en-US" sz="115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Address in C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If you have a variable </a:t>
            </a:r>
            <a:r>
              <a:rPr lang="en-US" sz="2400" b="1" i="1" dirty="0" err="1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in your program,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b="1" i="1" dirty="0" err="1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var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will give you its address in the memory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We have used address numerous times while using the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() function. </a:t>
            </a:r>
            <a:r>
              <a:rPr lang="en-US" sz="2400" b="1" i="1" dirty="0" err="1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b="1" i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(“%d”,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b="1" i="1" dirty="0" err="1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var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);</a:t>
            </a:r>
            <a:endParaRPr lang="en-US" sz="2400" b="1" i="1" dirty="0">
              <a:solidFill>
                <a:srgbClr val="00B05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81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Pointers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Here, the value entered by the user is stored in the address of </a:t>
            </a:r>
            <a:r>
              <a:rPr lang="en-US" sz="2400" b="1" i="1" dirty="0" err="1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variable.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885" y="2659564"/>
            <a:ext cx="6386229" cy="41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Pointer Syntax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 err="1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* p;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Here, we have declared a pointer p of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type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*p1;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* p2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 err="1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* p1, p2;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we have declared a pointer p1 and a normal variable p2.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Assigning addresses to Pointers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fr-FR" sz="2400" b="1" i="1" dirty="0" err="1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fr-FR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* pc, c;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fr-FR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 = 5;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fr-FR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pc = &amp;c</a:t>
            </a:r>
            <a:r>
              <a:rPr lang="fr-FR" sz="2400" b="1" i="1" dirty="0" smtClean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Here, 5 is assigned to the c variable. And, the address of c is assigned to the pc pointer.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Get Value of Thing Pointed by Pointers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57" y="1690688"/>
            <a:ext cx="8737486" cy="374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7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Changing Value Pointed by Pointers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907" y="1690688"/>
            <a:ext cx="7722186" cy="431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Changing Value Pointed by Pointers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730" y="1690688"/>
            <a:ext cx="9524540" cy="430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794</Words>
  <Application>Microsoft Office PowerPoint</Application>
  <PresentationFormat>Widescreen</PresentationFormat>
  <Paragraphs>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Pointers</vt:lpstr>
      <vt:lpstr>Address in C</vt:lpstr>
      <vt:lpstr>Pointers</vt:lpstr>
      <vt:lpstr>Pointer Syntax</vt:lpstr>
      <vt:lpstr>Assigning addresses to Pointers</vt:lpstr>
      <vt:lpstr>Get Value of Thing Pointed by Pointers</vt:lpstr>
      <vt:lpstr>Changing Value Pointed by Pointers</vt:lpstr>
      <vt:lpstr>Changing Value Pointed by Pointers</vt:lpstr>
      <vt:lpstr>Example</vt:lpstr>
      <vt:lpstr>Common mistakes when working with pointers</vt:lpstr>
      <vt:lpstr>Confusing</vt:lpstr>
      <vt:lpstr>NULL Pointers</vt:lpstr>
      <vt:lpstr>Swap two numbers without using the 3rd variable.</vt:lpstr>
      <vt:lpstr>Relationship Between Arrays and Pointers</vt:lpstr>
      <vt:lpstr>Example 1: Pointers and Arrays</vt:lpstr>
      <vt:lpstr>Example 2: Pointers and Arrays</vt:lpstr>
      <vt:lpstr>Pass Addresses to Functions</vt:lpstr>
      <vt:lpstr>Passing Pointers to Functions</vt:lpstr>
      <vt:lpstr>Passing Pointers to Functions</vt:lpstr>
      <vt:lpstr>Copy One Array to Another using Pointers</vt:lpstr>
      <vt:lpstr>PowerPoint Presentation</vt:lpstr>
      <vt:lpstr>Why pointer is important?</vt:lpstr>
      <vt:lpstr>Why pointer is important?</vt:lpstr>
      <vt:lpstr>Homework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computer Programming with C CSE-121</dc:title>
  <dc:creator>Alamgir Hossain</dc:creator>
  <cp:lastModifiedBy>Alamgir Hossain</cp:lastModifiedBy>
  <cp:revision>100</cp:revision>
  <dcterms:created xsi:type="dcterms:W3CDTF">2020-06-21T03:27:58Z</dcterms:created>
  <dcterms:modified xsi:type="dcterms:W3CDTF">2023-11-06T12:39:28Z</dcterms:modified>
</cp:coreProperties>
</file>