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91" r:id="rId4"/>
    <p:sldId id="292" r:id="rId5"/>
    <p:sldId id="287" r:id="rId6"/>
    <p:sldId id="258" r:id="rId7"/>
    <p:sldId id="296" r:id="rId8"/>
    <p:sldId id="293" r:id="rId9"/>
    <p:sldId id="288" r:id="rId10"/>
    <p:sldId id="289" r:id="rId11"/>
    <p:sldId id="294" r:id="rId12"/>
    <p:sldId id="295" r:id="rId13"/>
    <p:sldId id="297" r:id="rId14"/>
    <p:sldId id="298" r:id="rId15"/>
    <p:sldId id="299" r:id="rId16"/>
    <p:sldId id="290" r:id="rId17"/>
    <p:sldId id="300" r:id="rId18"/>
    <p:sldId id="304" r:id="rId19"/>
    <p:sldId id="305" r:id="rId20"/>
    <p:sldId id="306" r:id="rId21"/>
    <p:sldId id="302" r:id="rId22"/>
    <p:sldId id="303" r:id="rId23"/>
    <p:sldId id="301" r:id="rId24"/>
    <p:sldId id="307" r:id="rId25"/>
    <p:sldId id="308" r:id="rId26"/>
    <p:sldId id="309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8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3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8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2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9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3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D6532-C72A-4E3B-9810-3BE81A64396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59" y="98593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Decision Making &amp; Basic Programs</a:t>
            </a: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561207" y="2905830"/>
            <a:ext cx="886570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 smtClean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</a:p>
          <a:p>
            <a:pPr algn="ctr"/>
            <a:r>
              <a:rPr lang="en-US" sz="4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</a:t>
            </a: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Prime University</a:t>
            </a:r>
          </a:p>
          <a:p>
            <a:pPr algn="ctr"/>
            <a:r>
              <a:rPr lang="en-US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Mail: </a:t>
            </a:r>
            <a:r>
              <a:rPr lang="en-US" sz="3200" b="1" i="1" u="sng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alamgir.cse14.just@gmail.com</a:t>
            </a:r>
            <a:endParaRPr lang="en-US" sz="3200" b="1" i="1" u="sng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 program to check whether a number is positive, negative or </a:t>
            </a:r>
            <a:r>
              <a:rPr lang="en-US" sz="36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zero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1690688"/>
            <a:ext cx="62674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7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If-else statement in C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if statement alone tells us that if a condition is true it will execute a block of statements and if the condition is false it won’t. 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But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what if we want to do something else if the condition is false. Here comes the C else statement. We can use the else statement with if statement to execute a block of code when the condition is false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Syntax: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518" y="3798749"/>
            <a:ext cx="62960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Program for simple If-else statement in C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825" y="1690688"/>
            <a:ext cx="66103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Flow-Chart of  If-else statement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1690688"/>
            <a:ext cx="52482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If-else-if ladder statement in C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Here, a user can decide among multiple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options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Syntax: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132" y="2806631"/>
            <a:ext cx="52482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Program for simple If-else-if statement in C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690688"/>
            <a:ext cx="61341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 program to check whether a number is positive, negative or </a:t>
            </a:r>
            <a:r>
              <a:rPr lang="en-US" sz="36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zero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690688"/>
            <a:ext cx="64008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 program to check </a:t>
            </a:r>
            <a:r>
              <a:rPr lang="en-US" sz="36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 number is even/odd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1690688"/>
            <a:ext cx="63436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Program to check alphabet, digit or special character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690688"/>
            <a:ext cx="88011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2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 program to check whether triangle is valid or not if angles are given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690688"/>
            <a:ext cx="79533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0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Decision Making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come situations in real life when we need to make some decisions and based on these decisions, we decide what should we do next. 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Similar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situations arise in programming also where we need to make some decisions and based on these decisions we will execute the next block of code.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8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439" y="2685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C </a:t>
            </a:r>
            <a:r>
              <a:rPr lang="en-US" sz="3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program to check whether triangle is valid or not if </a:t>
            </a:r>
            <a:r>
              <a:rPr lang="en-US" sz="36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sides </a:t>
            </a:r>
            <a:r>
              <a:rPr lang="en-US" sz="3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are </a:t>
            </a:r>
            <a:r>
              <a:rPr lang="en-US" sz="36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given.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8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Nested-if in C/C++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 Nested if statements means an if statement inside another if statement. 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Yes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both C and C++ allows us to nested if statements within if statements,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we can place an if statement inside another if statement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Syntax: </a:t>
            </a:r>
          </a:p>
          <a:p>
            <a:pPr marL="0" indent="0" algn="just">
              <a:buClr>
                <a:srgbClr val="002060"/>
              </a:buClr>
              <a:buNone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if (condition1) </a:t>
            </a:r>
          </a:p>
          <a:p>
            <a:pPr marL="457200" lvl="1" indent="0" algn="just">
              <a:buClr>
                <a:srgbClr val="002060"/>
              </a:buClr>
              <a:buNone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{</a:t>
            </a:r>
          </a:p>
          <a:p>
            <a:pPr marL="457200" lvl="1" indent="0" algn="just">
              <a:buClr>
                <a:srgbClr val="002060"/>
              </a:buClr>
              <a:buNone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// Executes when condition1 is true</a:t>
            </a:r>
          </a:p>
          <a:p>
            <a:pPr marL="457200" lvl="1" indent="0" algn="just">
              <a:buClr>
                <a:srgbClr val="002060"/>
              </a:buClr>
              <a:buNone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if (condition2) </a:t>
            </a:r>
          </a:p>
          <a:p>
            <a:pPr marL="457200" lvl="1" indent="0" algn="just">
              <a:buClr>
                <a:srgbClr val="002060"/>
              </a:buClr>
              <a:buNone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{</a:t>
            </a:r>
          </a:p>
          <a:p>
            <a:pPr marL="457200" lvl="1" indent="0" algn="just">
              <a:buClr>
                <a:srgbClr val="002060"/>
              </a:buClr>
              <a:buNone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// Executes when condition2 is true</a:t>
            </a:r>
          </a:p>
          <a:p>
            <a:pPr marL="457200" lvl="1" indent="0" algn="just">
              <a:buClr>
                <a:srgbClr val="002060"/>
              </a:buClr>
              <a:buNone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}</a:t>
            </a:r>
          </a:p>
          <a:p>
            <a:pPr marL="457200" lvl="1" indent="0" algn="just">
              <a:buClr>
                <a:srgbClr val="002060"/>
              </a:buClr>
              <a:buNone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05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of nested-if in C/C++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94" y="1690688"/>
            <a:ext cx="7097811" cy="4657062"/>
          </a:xfrm>
        </p:spPr>
      </p:pic>
    </p:spTree>
    <p:extLst>
      <p:ext uri="{BB962C8B-B14F-4D97-AF65-F5344CB8AC3E}">
        <p14:creationId xmlns:p14="http://schemas.microsoft.com/office/powerpoint/2010/main" val="23566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Homework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>
            <a:no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Write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C program to check whether a number is divisible by 7 and 12 or not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C program to check whether a character is uppercase or lowercase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alphabet.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C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program to count total number of notes in given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amount.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Input: 1575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	Output: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	Total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number of notes: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1000: 1, 500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1, 100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0, 50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1, 20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1, 10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0, 5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1, 2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0, 1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42278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Practice Programs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>
            <a:no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C program to input marks of five subjects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C,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Chemistry,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CPP, JAVA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Python.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Calculate percentage and grade according to following:</a:t>
            </a:r>
          </a:p>
          <a:p>
            <a:pPr lvl="1" algn="just">
              <a:buClr>
                <a:srgbClr val="00206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Percentage &gt;= 90% : Grade A</a:t>
            </a:r>
          </a:p>
          <a:p>
            <a:pPr lvl="1" algn="just">
              <a:buClr>
                <a:srgbClr val="00206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Percentage &gt;= 80% : Grade B</a:t>
            </a:r>
          </a:p>
          <a:p>
            <a:pPr lvl="1" algn="just">
              <a:buClr>
                <a:srgbClr val="00206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Percentage &gt;= 70% : Grade C</a:t>
            </a:r>
          </a:p>
          <a:p>
            <a:pPr lvl="1" algn="just">
              <a:buClr>
                <a:srgbClr val="00206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Percentage &gt;= 60% : Grade D</a:t>
            </a:r>
          </a:p>
          <a:p>
            <a:pPr lvl="1" algn="just">
              <a:buClr>
                <a:srgbClr val="00206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Percentage &gt;= 40% : Grade E</a:t>
            </a:r>
          </a:p>
          <a:p>
            <a:pPr lvl="1" algn="just">
              <a:buClr>
                <a:srgbClr val="00206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Percentage &lt; 40% : Grade 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Practice Programs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>
            <a:no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Write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C program to input basic salary of an employee and calculate its Gross salary according to following:</a:t>
            </a:r>
          </a:p>
          <a:p>
            <a:pPr lvl="1" algn="just">
              <a:buClr>
                <a:srgbClr val="00206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Basic Salary &lt;= 10000 : HRA = 20%, 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MA 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</a:t>
            </a:r>
          </a:p>
          <a:p>
            <a:pPr lvl="1" algn="just">
              <a:buClr>
                <a:srgbClr val="00206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Basic Salary &lt;= 20000 : HRA = 25%, 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MA 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20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%</a:t>
            </a:r>
          </a:p>
          <a:p>
            <a:pPr lvl="1" algn="just">
              <a:buClr>
                <a:srgbClr val="00206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Basic Salary &gt; 20000 : HRA = 30%, 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MA 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25%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*House Rent Allowance (HRA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*Medical Allowance (MA)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02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Practice Programs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>
            <a:no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Write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C program to input electricity unit charges and calculate total electricity bill according to the given condition:</a:t>
            </a:r>
          </a:p>
          <a:p>
            <a:pPr lvl="1" algn="just">
              <a:buClr>
                <a:srgbClr val="00206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first 50 units 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Tk. 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0.50/unit</a:t>
            </a:r>
          </a:p>
          <a:p>
            <a:pPr lvl="1" algn="just">
              <a:buClr>
                <a:srgbClr val="00206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next 100 units Tk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0.75/unit</a:t>
            </a:r>
          </a:p>
          <a:p>
            <a:pPr lvl="1" algn="just">
              <a:buClr>
                <a:srgbClr val="00206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next 100 units Tk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1.20/unit</a:t>
            </a:r>
          </a:p>
          <a:p>
            <a:pPr lvl="1" algn="just">
              <a:buClr>
                <a:srgbClr val="00206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unit above 250 Tk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1.50/unit</a:t>
            </a:r>
          </a:p>
          <a:p>
            <a:pPr lvl="1" algn="just">
              <a:buClr>
                <a:srgbClr val="00206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An additional surcharge of 20% is added to the bill</a:t>
            </a:r>
            <a:endParaRPr 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3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  <a:endParaRPr lang="en-US" sz="9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Decision Making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Decision making statements in programming languages decide the direction of flow of program execution. Decision making statements available in C or C++ are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2060"/>
              </a:buClr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if statement</a:t>
            </a:r>
          </a:p>
          <a:p>
            <a:pPr marL="457200" indent="-457200" algn="just">
              <a:buClr>
                <a:srgbClr val="002060"/>
              </a:buClr>
              <a:buFont typeface="+mj-lt"/>
              <a:buAutoNum type="arabicPeriod"/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if..else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statements</a:t>
            </a:r>
          </a:p>
          <a:p>
            <a:pPr marL="457200" indent="-457200" algn="just">
              <a:buClr>
                <a:srgbClr val="002060"/>
              </a:buClr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nested if statements</a:t>
            </a:r>
          </a:p>
          <a:p>
            <a:pPr marL="457200" indent="-457200" algn="just">
              <a:buClr>
                <a:srgbClr val="002060"/>
              </a:buClr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if-else-if ladder</a:t>
            </a:r>
          </a:p>
          <a:p>
            <a:pPr marL="457200" indent="-457200" algn="just">
              <a:buClr>
                <a:srgbClr val="002060"/>
              </a:buClr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switch statements</a:t>
            </a:r>
          </a:p>
          <a:p>
            <a:pPr marL="457200" indent="-457200" algn="just">
              <a:buClr>
                <a:srgbClr val="002060"/>
              </a:buClr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Jump Statements:</a:t>
            </a:r>
          </a:p>
          <a:p>
            <a:pPr marL="971550" lvl="1" indent="-514350" algn="just">
              <a:buClr>
                <a:srgbClr val="002060"/>
              </a:buClr>
              <a:buFont typeface="+mj-lt"/>
              <a:buAutoNum type="romanUcPeriod"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break</a:t>
            </a:r>
          </a:p>
          <a:p>
            <a:pPr marL="971550" lvl="1" indent="-514350" algn="just">
              <a:buClr>
                <a:srgbClr val="002060"/>
              </a:buClr>
              <a:buFont typeface="+mj-lt"/>
              <a:buAutoNum type="romanUcPeriod"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continue</a:t>
            </a:r>
          </a:p>
          <a:p>
            <a:pPr marL="971550" lvl="1" indent="-514350" algn="just">
              <a:buClr>
                <a:srgbClr val="002060"/>
              </a:buClr>
              <a:buFont typeface="+mj-lt"/>
              <a:buAutoNum type="romanUcPeriod"/>
            </a:pPr>
            <a:r>
              <a:rPr lang="en-US" sz="2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goto</a:t>
            </a:r>
            <a:endParaRPr 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buClr>
                <a:srgbClr val="002060"/>
              </a:buClr>
              <a:buFont typeface="+mj-lt"/>
              <a:buAutoNum type="romanUcPeriod"/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return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7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If statement in C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if statement is the most simple decision making statement. 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is used to decide whether a certain statement or block of statements will be executed or not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if a certain condition is true then a block of statement is executed otherwise not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Syntax: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7" y="4225856"/>
            <a:ext cx="6067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Logic for checking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whether a number is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 or not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Input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number from user in some variable say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number.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2060"/>
              </a:buClr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Check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if(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number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== 5),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then number is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5.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2060"/>
              </a:buClr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Check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if(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number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!= 5),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then number is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not 5.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 program to check whether a number is positive, negative or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zero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936888"/>
            <a:ext cx="65913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Simple program for if condition in C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690688"/>
            <a:ext cx="70104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Flow chart of if condition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5032" y="1690688"/>
            <a:ext cx="33419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Logic for checking </a:t>
            </a:r>
            <a:r>
              <a:rPr lang="en-US" sz="3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whether a number is positive, negative or zero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number is said negative if it is less than 0 i.e. number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&lt;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0.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number is said positive if it is greater than 0 i.e. number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0.</a:t>
            </a:r>
          </a:p>
          <a:p>
            <a:pPr marL="0" indent="0" algn="just">
              <a:buClr>
                <a:srgbClr val="002060"/>
              </a:buClr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We will use the above logic inside if to check number for negative, positive or zero. Step by step descriptive logic to check negative, positive or zero.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Input a number from user in some variable say num.</a:t>
            </a:r>
          </a:p>
          <a:p>
            <a:pPr marL="457200" indent="-457200" algn="just">
              <a:buClr>
                <a:srgbClr val="002060"/>
              </a:buClr>
              <a:buFont typeface="+mj-lt"/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Check if(number &lt; 0), then number is negative.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2060"/>
              </a:buClr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Check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if(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number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&gt; 0), then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number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is positive.</a:t>
            </a:r>
          </a:p>
          <a:p>
            <a:pPr marL="457200" indent="-457200" algn="just">
              <a:buClr>
                <a:srgbClr val="002060"/>
              </a:buClr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Check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if(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number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== 0), then number is zero.</a:t>
            </a:r>
          </a:p>
        </p:txBody>
      </p:sp>
    </p:spTree>
    <p:extLst>
      <p:ext uri="{BB962C8B-B14F-4D97-AF65-F5344CB8AC3E}">
        <p14:creationId xmlns:p14="http://schemas.microsoft.com/office/powerpoint/2010/main" val="32766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814</Words>
  <Application>Microsoft Office PowerPoint</Application>
  <PresentationFormat>Widescreen</PresentationFormat>
  <Paragraphs>100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Bookman Old Style</vt:lpstr>
      <vt:lpstr>Calibri</vt:lpstr>
      <vt:lpstr>Calibri Light</vt:lpstr>
      <vt:lpstr>Times New Roman</vt:lpstr>
      <vt:lpstr>Wingdings</vt:lpstr>
      <vt:lpstr>Office Theme</vt:lpstr>
      <vt:lpstr>Decision Making &amp; Basic Programs</vt:lpstr>
      <vt:lpstr>Decision Making</vt:lpstr>
      <vt:lpstr>Decision Making</vt:lpstr>
      <vt:lpstr>If statement in C</vt:lpstr>
      <vt:lpstr>Logic for checking whether a number is 5 or not</vt:lpstr>
      <vt:lpstr>C program to check whether a number is positive, negative or zero</vt:lpstr>
      <vt:lpstr>Simple program for if condition in C</vt:lpstr>
      <vt:lpstr>Flow chart of if condition</vt:lpstr>
      <vt:lpstr>Logic for checking whether a number is positive, negative or zero</vt:lpstr>
      <vt:lpstr>C program to check whether a number is positive, negative or zero</vt:lpstr>
      <vt:lpstr>If-else statement in C</vt:lpstr>
      <vt:lpstr>Program for simple If-else statement in C</vt:lpstr>
      <vt:lpstr>Flow-Chart of  If-else statement</vt:lpstr>
      <vt:lpstr>If-else-if ladder statement in C</vt:lpstr>
      <vt:lpstr>Program for simple If-else-if statement in C</vt:lpstr>
      <vt:lpstr>C program to check whether a number is positive, negative or zero</vt:lpstr>
      <vt:lpstr>C program to check a number is even/odd</vt:lpstr>
      <vt:lpstr>Program to check alphabet, digit or special character</vt:lpstr>
      <vt:lpstr>C program to check whether triangle is valid or not if angles are given</vt:lpstr>
      <vt:lpstr>Write a C program to check whether triangle is valid or not if sides are given.</vt:lpstr>
      <vt:lpstr>Nested-if in C/C++</vt:lpstr>
      <vt:lpstr>Example of nested-if in C/C++</vt:lpstr>
      <vt:lpstr>Homework</vt:lpstr>
      <vt:lpstr>Practice Programs</vt:lpstr>
      <vt:lpstr>Practice Programs</vt:lpstr>
      <vt:lpstr>Practice Programs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computer Programming with C CSE-121</dc:title>
  <dc:creator>Alamgir Hossain</dc:creator>
  <cp:lastModifiedBy>Alamgir Hossain</cp:lastModifiedBy>
  <cp:revision>50</cp:revision>
  <dcterms:created xsi:type="dcterms:W3CDTF">2020-06-21T03:27:58Z</dcterms:created>
  <dcterms:modified xsi:type="dcterms:W3CDTF">2024-02-13T17:24:14Z</dcterms:modified>
</cp:coreProperties>
</file>