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66" r:id="rId7"/>
    <p:sldId id="271" r:id="rId8"/>
    <p:sldId id="281" r:id="rId9"/>
    <p:sldId id="287" r:id="rId10"/>
    <p:sldId id="283" r:id="rId11"/>
    <p:sldId id="276" r:id="rId12"/>
    <p:sldId id="274" r:id="rId13"/>
    <p:sldId id="277" r:id="rId14"/>
    <p:sldId id="284" r:id="rId15"/>
    <p:sldId id="273" r:id="rId16"/>
    <p:sldId id="279" r:id="rId17"/>
    <p:sldId id="286" r:id="rId18"/>
    <p:sldId id="280" r:id="rId19"/>
    <p:sldId id="285" r:id="rId20"/>
    <p:sldId id="27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Loops in C Programming</a:t>
            </a:r>
            <a:endParaRPr lang="en-US" sz="6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4702" y="2941983"/>
            <a:ext cx="8865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4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Lecturer,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while loop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en-US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testExpression</a:t>
            </a: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endParaRPr lang="en-US" altLang="en-US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statements inside the body of the </a:t>
            </a: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loop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 </a:t>
            </a:r>
          </a:p>
          <a:p>
            <a:pPr marL="457200" lvl="1" indent="0" algn="just">
              <a:buClr>
                <a:srgbClr val="002060"/>
              </a:buClr>
              <a:buNone/>
            </a:pPr>
            <a:endParaRPr lang="en-US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while Loop works??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loop evaluates the test expression inside the parenthesis 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test expression is true, statements inside the body of while loop are executed. Then, the test expression is evaluated 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again.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process goes on until the test expression is evaluated to 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false.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test expression is false, the loop terminates (ends).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Flowchart of while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2238923"/>
            <a:ext cx="7621064" cy="3524742"/>
          </a:xfrm>
        </p:spPr>
      </p:pic>
    </p:spTree>
    <p:extLst>
      <p:ext uri="{BB962C8B-B14F-4D97-AF65-F5344CB8AC3E}">
        <p14:creationId xmlns:p14="http://schemas.microsoft.com/office/powerpoint/2010/main" val="42321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using while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2238923"/>
            <a:ext cx="7859222" cy="3524742"/>
          </a:xfrm>
        </p:spPr>
      </p:pic>
    </p:spTree>
    <p:extLst>
      <p:ext uri="{BB962C8B-B14F-4D97-AF65-F5344CB8AC3E}">
        <p14:creationId xmlns:p14="http://schemas.microsoft.com/office/powerpoint/2010/main" val="3247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count number of digits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126" y="1690688"/>
            <a:ext cx="7231748" cy="46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Difference between for &amp; while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40159"/>
              </p:ext>
            </p:extLst>
          </p:nvPr>
        </p:nvGraphicFramePr>
        <p:xfrm>
          <a:off x="838200" y="1825625"/>
          <a:ext cx="10515600" cy="3802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For Loop </a:t>
                      </a:r>
                      <a:endParaRPr lang="en-US" sz="24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Loop</a:t>
                      </a:r>
                      <a:endParaRPr lang="en-US" sz="24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If the condition is not put up in 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‘for’ 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loop, then loop iterates infinite times.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If the condition is not put up in 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‘while’ 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loop, it provides compilation error.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is normally used when the number of iterations is known.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is normally used when the number of iterations is unknown.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is used when initialization and increment is simple.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is used for complex initialization.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o-while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while loop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statements inside the body of the </a:t>
            </a: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loop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}while(condition);</a:t>
            </a:r>
            <a:endParaRPr lang="en-US" altLang="en-US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002060"/>
              </a:buClr>
              <a:buNone/>
            </a:pPr>
            <a:endParaRPr lang="en-US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calculate the factorial of a positive integer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42" y="1690688"/>
            <a:ext cx="10284516" cy="464187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Difference between while &amp; do-while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643039"/>
              </p:ext>
            </p:extLst>
          </p:nvPr>
        </p:nvGraphicFramePr>
        <p:xfrm>
          <a:off x="838200" y="1825625"/>
          <a:ext cx="10515600" cy="3802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Loop </a:t>
                      </a:r>
                      <a:endParaRPr lang="en-US" sz="24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Do-While Loop</a:t>
                      </a:r>
                      <a:endParaRPr lang="en-US" sz="24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anose="02020603050405020304" pitchFamily="18" charset="0"/>
                        </a:rPr>
                        <a:t>The while loop evaluates the condition first and then execute the statements.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anose="02020603050405020304" pitchFamily="18" charset="0"/>
                        </a:rPr>
                        <a:t>The do-while loop execute the statements first before evaluating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anose="02020603050405020304" pitchFamily="18" charset="0"/>
                        </a:rPr>
                        <a:t>the condition.</a:t>
                      </a:r>
                      <a:endParaRPr lang="en-US" sz="2400" dirty="0" smtClean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400" b="0" baseline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condition is specified at the beginning of the loop.</a:t>
                      </a:r>
                      <a:endParaRPr lang="en-US" sz="2400" b="0" dirty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400" b="0" baseline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condition isn’t specified until after the body of the loop.</a:t>
                      </a:r>
                      <a:endParaRPr lang="en-US" sz="2400" b="0" dirty="0" smtClean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400" b="0" baseline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body is executed only is a certain condition is true.</a:t>
                      </a:r>
                      <a:endParaRPr lang="en-US" sz="2400" b="0" dirty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400" b="0" baseline="0" dirty="0" smtClean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body is always executed at least once, if the condition is false.</a:t>
                      </a:r>
                      <a:endParaRPr lang="en-US" sz="2400" b="0" dirty="0">
                        <a:effectLst/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07" y="90100"/>
            <a:ext cx="11135686" cy="63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Loops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may encounter situations, when a block of code needs to be executed several number of times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loop statement allows us to execute a statement or group of statements multiple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times.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programming has three types of loops: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loop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while loop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do...while loop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find sum of natural numbers in given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range.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sum of all even numbers between 1 to 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sum of all odd numbers between 1 to 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N.B: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Use for, while and do-while loop.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or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syntax of the for loop is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initializationStatement</a:t>
            </a: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test/conditional Expression; update/iteration/ </a:t>
            </a:r>
            <a:r>
              <a:rPr lang="en-US" sz="20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inc</a:t>
            </a:r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</a:t>
            </a:r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statement)</a:t>
            </a: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// statements inside the body of loop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 algn="just">
              <a:buClr>
                <a:srgbClr val="002060"/>
              </a:buClr>
              <a:buNone/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002060"/>
              </a:buClr>
              <a:buNone/>
            </a:pPr>
            <a:endParaRPr lang="en-US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for Loop works??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initialization statement is executed only 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once.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the test expression is evaluated. If the test expression is evaluated to false, the for loop is 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terminated.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if the test expression is evaluated to true, statements inside the body of for loop are executed, and the update expression is 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updated.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Again </a:t>
            </a: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test expression is evaluated</a:t>
            </a:r>
            <a:r>
              <a:rPr lang="en-US" alt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process goes on until the test expression is false. When the test expression is false, the loop terminates.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Flowchart of for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23" y="1813517"/>
            <a:ext cx="7981553" cy="3277097"/>
          </a:xfrm>
        </p:spPr>
      </p:pic>
    </p:spTree>
    <p:extLst>
      <p:ext uri="{BB962C8B-B14F-4D97-AF65-F5344CB8AC3E}">
        <p14:creationId xmlns:p14="http://schemas.microsoft.com/office/powerpoint/2010/main" val="36763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using for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1690688"/>
            <a:ext cx="9656813" cy="3835699"/>
          </a:xfrm>
        </p:spPr>
      </p:pic>
    </p:spTree>
    <p:extLst>
      <p:ext uri="{BB962C8B-B14F-4D97-AF65-F5344CB8AC3E}">
        <p14:creationId xmlns:p14="http://schemas.microsoft.com/office/powerpoint/2010/main" val="1403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using for Loop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690688"/>
            <a:ext cx="9440592" cy="3172268"/>
          </a:xfrm>
        </p:spPr>
      </p:pic>
    </p:spTree>
    <p:extLst>
      <p:ext uri="{BB962C8B-B14F-4D97-AF65-F5344CB8AC3E}">
        <p14:creationId xmlns:p14="http://schemas.microsoft.com/office/powerpoint/2010/main" val="13476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find sum of natural numbers from 1 to 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55" y="1690688"/>
            <a:ext cx="9398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print the first n terms of the Fibonacci sequence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95" y="1690688"/>
            <a:ext cx="7709609" cy="4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461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Loops in C Programming</vt:lpstr>
      <vt:lpstr>Loops</vt:lpstr>
      <vt:lpstr>for Loop</vt:lpstr>
      <vt:lpstr>How for Loop works??</vt:lpstr>
      <vt:lpstr>Flowchart of for Loop</vt:lpstr>
      <vt:lpstr>Example using for Loop</vt:lpstr>
      <vt:lpstr>Example using for Loop</vt:lpstr>
      <vt:lpstr>Program to find sum of natural numbers from 1 to n</vt:lpstr>
      <vt:lpstr>C program to print the first n terms of the Fibonacci sequence</vt:lpstr>
      <vt:lpstr>while Loop</vt:lpstr>
      <vt:lpstr>How while Loop works??</vt:lpstr>
      <vt:lpstr>Flowchart of while Loop</vt:lpstr>
      <vt:lpstr>Example using while Loop</vt:lpstr>
      <vt:lpstr>Program to count number of digits</vt:lpstr>
      <vt:lpstr>Difference between for &amp; while loop</vt:lpstr>
      <vt:lpstr>do-while Loop</vt:lpstr>
      <vt:lpstr>C program to calculate the factorial of a positive integer</vt:lpstr>
      <vt:lpstr>Difference between while &amp; do-while loop</vt:lpstr>
      <vt:lpstr>PowerPoint Presentation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67</cp:revision>
  <dcterms:created xsi:type="dcterms:W3CDTF">2020-06-21T03:27:58Z</dcterms:created>
  <dcterms:modified xsi:type="dcterms:W3CDTF">2023-08-08T15:42:32Z</dcterms:modified>
</cp:coreProperties>
</file>