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82" r:id="rId4"/>
    <p:sldId id="283" r:id="rId5"/>
    <p:sldId id="285" r:id="rId6"/>
    <p:sldId id="281" r:id="rId7"/>
    <p:sldId id="289" r:id="rId8"/>
    <p:sldId id="286" r:id="rId9"/>
    <p:sldId id="287" r:id="rId10"/>
    <p:sldId id="28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Array in C Programming</a:t>
            </a:r>
            <a:endParaRPr lang="en-US" sz="6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4702" y="2941983"/>
            <a:ext cx="8865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b="1" i="1" u="sng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3200" b="1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find second largest element in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212" y="1690688"/>
            <a:ext cx="5101575" cy="50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115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Array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 array is used to store a collection of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data.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often more useful to think of an array as a collection of variables of the same type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Instead of declaring individual variables, such as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num0, num1,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..., and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num99.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 declare one array variable such as numbers and use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[0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],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], and ...,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[99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] to represent individual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variables.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specific element in an array is accessed by an index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All arrays consist of contiguous memory locations. The lowest address corresponds to the first element and the highest address to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2765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Declaring Arrays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arrayName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arraySize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];</a:t>
            </a:r>
          </a:p>
          <a:p>
            <a:pPr lvl="1" algn="just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double 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salary[10], 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[100], string 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myArr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[100] 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Initializing Arrays:</a:t>
            </a:r>
          </a:p>
          <a:p>
            <a:pPr lvl="1" algn="just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[5] = {10, 20, 30, 40, 50};</a:t>
            </a:r>
          </a:p>
          <a:p>
            <a:pPr lvl="1" algn="just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nt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[] = {4, 5, 6, 7, 8};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Accessing Array Elements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Array elements are accessed by using an integer index. Array index starts with 0 and goes till size of array minus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91" y="2808219"/>
            <a:ext cx="7620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Initialization &amp; Accessing Array Elements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93" y="1690688"/>
            <a:ext cx="7260414" cy="4833591"/>
          </a:xfrm>
        </p:spPr>
      </p:pic>
    </p:spTree>
    <p:extLst>
      <p:ext uri="{BB962C8B-B14F-4D97-AF65-F5344CB8AC3E}">
        <p14:creationId xmlns:p14="http://schemas.microsoft.com/office/powerpoint/2010/main" val="26024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Advantages of Array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Less code to the access the data.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Ease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of traversing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By using the for loop, we can retrieve the elements of an array easily.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Ease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of sorting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To sort the elements of the array, we need a few lines of code only.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Access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We can access any element randomly using the array.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Disadvantage of 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Fixed Size: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Whatever size, we define at the time of declaration of the array, we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can’t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exceed the limit.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So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it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doesn’t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grow the size dynamically like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which we will learn later.</a:t>
            </a:r>
          </a:p>
        </p:txBody>
      </p:sp>
    </p:spTree>
    <p:extLst>
      <p:ext uri="{BB962C8B-B14F-4D97-AF65-F5344CB8AC3E}">
        <p14:creationId xmlns:p14="http://schemas.microsoft.com/office/powerpoint/2010/main" val="4285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find sum of array elements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262" y="1690688"/>
            <a:ext cx="743547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find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lowest number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array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213" y="1690688"/>
            <a:ext cx="7131573" cy="48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357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Array in C Programming</vt:lpstr>
      <vt:lpstr>Array in C</vt:lpstr>
      <vt:lpstr>Declaring Arrays in C</vt:lpstr>
      <vt:lpstr>Accessing Array Elements</vt:lpstr>
      <vt:lpstr>Initialization &amp; Accessing Array Elements</vt:lpstr>
      <vt:lpstr>Advantages of Array in C</vt:lpstr>
      <vt:lpstr>Disadvantage of C Array</vt:lpstr>
      <vt:lpstr>C program to find sum of array elements</vt:lpstr>
      <vt:lpstr>C program to find lowest number in array</vt:lpstr>
      <vt:lpstr>Program to find second largest element in array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74</cp:revision>
  <dcterms:created xsi:type="dcterms:W3CDTF">2020-06-21T03:27:58Z</dcterms:created>
  <dcterms:modified xsi:type="dcterms:W3CDTF">2023-09-12T02:13:33Z</dcterms:modified>
</cp:coreProperties>
</file>