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2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6532-C72A-4E3B-9810-3BE81A643966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59" y="985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Two Dimensional Array in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4702" y="2941983"/>
            <a:ext cx="8865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</a:p>
          <a:p>
            <a:pPr algn="ctr"/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</a:p>
          <a:p>
            <a:pPr algn="ctr"/>
            <a:r>
              <a:rPr lang="en-US" sz="36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</a:p>
          <a:p>
            <a:pPr algn="ctr"/>
            <a:r>
              <a:rPr lang="en-US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200" b="1" i="1" u="sng" dirty="0" smtClean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alamgir.cse14.just@gmail.com</a:t>
            </a:r>
            <a:endParaRPr lang="en-US" sz="3200" b="1" i="1" u="sng" dirty="0">
              <a:solidFill>
                <a:srgbClr val="0070C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Two Dimensional Array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two-dimensional array can be defined as an array of arrays.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2D array is organized as matrices which can be represented as the collection of rows and columns.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However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2D arrays are created to implement a relational database lookalike data structure.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provides ease of holding the bulk of data at once which can be passed to any number of functions wherever required.</a:t>
            </a:r>
          </a:p>
        </p:txBody>
      </p:sp>
    </p:spTree>
    <p:extLst>
      <p:ext uri="{BB962C8B-B14F-4D97-AF65-F5344CB8AC3E}">
        <p14:creationId xmlns:p14="http://schemas.microsoft.com/office/powerpoint/2010/main" val="27654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Two Dimensional Array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float x[3][4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];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Here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x is a two-dimensional (2d) array. The array can hold 12 elements. You can think the array as a table with 3 rows and each row has 4 columns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60" y="2951162"/>
            <a:ext cx="7177679" cy="39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Declaration and Initialization of a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data_type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array_name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[rows][columns];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ways to initialize two-dimensional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array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c[2][3] = {{1, 3, 0}, {-1, 5, 9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}};   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c[][3] = {{1, 3, 0}, {-1, 5, 9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}};               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c[2][3] = {1, 3, 0, -1, 5, 9};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3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[4][3]={{1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2, 3}, {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3, 4}, {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4, 5}, {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5, 6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}}; </a:t>
            </a:r>
          </a:p>
        </p:txBody>
      </p:sp>
    </p:spTree>
    <p:extLst>
      <p:ext uri="{BB962C8B-B14F-4D97-AF65-F5344CB8AC3E}">
        <p14:creationId xmlns:p14="http://schemas.microsoft.com/office/powerpoint/2010/main" val="38710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Traversing </a:t>
            </a: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2D </a:t>
            </a:r>
            <a:r>
              <a:rPr lang="en-US" sz="32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Array 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1690688"/>
            <a:ext cx="57912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Two-dimensional array to store and print values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425" y="1690688"/>
            <a:ext cx="7079149" cy="49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program to find the sum of two matrices of order 2*2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144" y="1690688"/>
            <a:ext cx="5951712" cy="494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multiply two matrices.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  <a:endParaRPr lang="en-US" sz="115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286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Times New Roman</vt:lpstr>
      <vt:lpstr>Office Theme</vt:lpstr>
      <vt:lpstr>Two Dimensional Array in C</vt:lpstr>
      <vt:lpstr>Two Dimensional Array in C</vt:lpstr>
      <vt:lpstr>Two Dimensional Array in C</vt:lpstr>
      <vt:lpstr>Declaration and Initialization of a 2d array</vt:lpstr>
      <vt:lpstr>Traversing 2D Array </vt:lpstr>
      <vt:lpstr>Two-dimensional array to store and print values</vt:lpstr>
      <vt:lpstr>C program to find the sum of two matrices of order 2*2</vt:lpstr>
      <vt:lpstr>Homework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computer Programming with C CSE-121</dc:title>
  <dc:creator>Alamgir Hossain</dc:creator>
  <cp:lastModifiedBy>Alamgir Hossain</cp:lastModifiedBy>
  <cp:revision>76</cp:revision>
  <dcterms:created xsi:type="dcterms:W3CDTF">2020-06-21T03:27:58Z</dcterms:created>
  <dcterms:modified xsi:type="dcterms:W3CDTF">2023-09-12T02:14:04Z</dcterms:modified>
</cp:coreProperties>
</file>