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68" r:id="rId4"/>
    <p:sldId id="269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4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8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3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1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6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8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2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9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3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D6532-C72A-4E3B-9810-3BE81A64396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7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259" y="98593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Nested-Loop in C Programming</a:t>
            </a:r>
            <a:endParaRPr lang="en-US" sz="6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4702" y="2941983"/>
            <a:ext cx="88657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Alamgir Hossain</a:t>
            </a:r>
          </a:p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Lecturer,</a:t>
            </a:r>
          </a:p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Prime University</a:t>
            </a:r>
          </a:p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Mail: </a:t>
            </a:r>
            <a:r>
              <a:rPr lang="en-US" sz="4400" b="1" i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alamgir.cse14.just@gmail.com</a:t>
            </a:r>
            <a:endParaRPr lang="en-US" sz="44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8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loop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means a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 statement inside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loop statement. That is why nested loops are also called as “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inside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457200" lvl="1" indent="0" algn="just">
              <a:buClr>
                <a:srgbClr val="002060"/>
              </a:buCl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condition; increment ) {</a:t>
            </a:r>
          </a:p>
          <a:p>
            <a:pPr marL="457200" lvl="1" indent="0" algn="just">
              <a:buClr>
                <a:srgbClr val="002060"/>
              </a:buCl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(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condition; increment ) {</a:t>
            </a:r>
          </a:p>
          <a:p>
            <a:pPr marL="457200" lvl="1" indent="0" algn="just">
              <a:buClr>
                <a:srgbClr val="002060"/>
              </a:buCl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statement(s);</a:t>
            </a:r>
          </a:p>
          <a:p>
            <a:pPr marL="457200" lvl="1" indent="0" algn="just">
              <a:buClr>
                <a:srgbClr val="002060"/>
              </a:buCl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 marL="457200" lvl="1" indent="0" algn="just">
              <a:buClr>
                <a:srgbClr val="002060"/>
              </a:buCl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statement(s);</a:t>
            </a:r>
          </a:p>
          <a:p>
            <a:pPr marL="457200" lvl="1" indent="0" algn="just">
              <a:buClr>
                <a:srgbClr val="002060"/>
              </a:buCl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545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program that uses nested for loop to print a 2D matrix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833" y="1825625"/>
            <a:ext cx="7984333" cy="4351338"/>
          </a:xfrm>
        </p:spPr>
      </p:pic>
    </p:spTree>
    <p:extLst>
      <p:ext uri="{BB962C8B-B14F-4D97-AF65-F5344CB8AC3E}">
        <p14:creationId xmlns:p14="http://schemas.microsoft.com/office/powerpoint/2010/main" val="160499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program that uses nested for loop 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input &amp; 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a 2D matrix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373" y="1825625"/>
            <a:ext cx="8163254" cy="4351338"/>
          </a:xfrm>
        </p:spPr>
      </p:pic>
    </p:spTree>
    <p:extLst>
      <p:ext uri="{BB962C8B-B14F-4D97-AF65-F5344CB8AC3E}">
        <p14:creationId xmlns:p14="http://schemas.microsoft.com/office/powerpoint/2010/main" val="144284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35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115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115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6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51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Office Theme</vt:lpstr>
      <vt:lpstr>Nested-Loop in C Programming</vt:lpstr>
      <vt:lpstr>Loops</vt:lpstr>
      <vt:lpstr>C program that uses nested for loop to print a 2D matrix </vt:lpstr>
      <vt:lpstr>C program that uses nested for loop to input &amp; print a 2D matrix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computer Programming with C CSE-121 </dc:title>
  <dc:creator>Alamgir Hossain</dc:creator>
  <cp:lastModifiedBy>Alamgir Hossain</cp:lastModifiedBy>
  <cp:revision>66</cp:revision>
  <dcterms:created xsi:type="dcterms:W3CDTF">2020-06-21T03:27:58Z</dcterms:created>
  <dcterms:modified xsi:type="dcterms:W3CDTF">2020-08-23T15:53:23Z</dcterms:modified>
</cp:coreProperties>
</file>