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59" y="985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Recursion </a:t>
            </a:r>
            <a:r>
              <a:rPr lang="en-US" sz="54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</a:t>
            </a:r>
            <a: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4702" y="2941983"/>
            <a:ext cx="8865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</a:p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</a:p>
          <a:p>
            <a:pPr algn="ctr"/>
            <a:r>
              <a:rPr lang="en-US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200" b="1" i="1" u="sng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alamgir.cse14.just@gmail.com</a:t>
            </a:r>
            <a:endParaRPr lang="en-US" sz="3200" b="1" i="1" u="sng" dirty="0">
              <a:solidFill>
                <a:srgbClr val="0070C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lculation of sum of natural number using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20" y="0"/>
            <a:ext cx="5438775" cy="670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Fibonacci </a:t>
            </a:r>
            <a:r>
              <a:rPr lang="en-US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Series using Recursion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525" y="1690688"/>
            <a:ext cx="9551275" cy="47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Power of a Number using Recursion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90688"/>
            <a:ext cx="5448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check a number palindrome or not using recursion.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find the sum of digits using recursion.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generate the nth Fibonacci term using recursion.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find HCF (GCD) using recursion.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find LCM using recursion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program to find sum of array elements using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recursion.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115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Recursion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function that calls itself is known as a recursive function. And, this technique is known as recursion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using recursion, programmers need to be careful to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define an exit condition from the function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otherwise it will go into an infinite loop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Recursive functions are very useful to solve many mathematical problems, such as calculating the factorial of a number, generating Fibonacci series, etc.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Working Process of Recursion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132" y="1690688"/>
            <a:ext cx="5217735" cy="40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Factorial of a Number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using Function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544" y="1690688"/>
            <a:ext cx="868691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Factorial of a Number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using Recursion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95" y="1690688"/>
            <a:ext cx="835521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Changing the Base Case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15" y="1690688"/>
            <a:ext cx="744856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Factorial Calculating Process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31" y="1615771"/>
            <a:ext cx="5896098" cy="52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Differences Between General Function &amp; Recursion</a:t>
            </a: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87609"/>
              </p:ext>
            </p:extLst>
          </p:nvPr>
        </p:nvGraphicFramePr>
        <p:xfrm>
          <a:off x="286603" y="1460311"/>
          <a:ext cx="11696130" cy="5133743"/>
        </p:xfrm>
        <a:graphic>
          <a:graphicData uri="http://schemas.openxmlformats.org/drawingml/2006/table">
            <a:tbl>
              <a:tblPr/>
              <a:tblGrid>
                <a:gridCol w="1637731">
                  <a:extLst>
                    <a:ext uri="{9D8B030D-6E8A-4147-A177-3AD203B41FA5}">
                      <a16:colId xmlns:a16="http://schemas.microsoft.com/office/drawing/2014/main" val="873866879"/>
                    </a:ext>
                  </a:extLst>
                </a:gridCol>
                <a:gridCol w="4599296">
                  <a:extLst>
                    <a:ext uri="{9D8B030D-6E8A-4147-A177-3AD203B41FA5}">
                      <a16:colId xmlns:a16="http://schemas.microsoft.com/office/drawing/2014/main" val="2878734435"/>
                    </a:ext>
                  </a:extLst>
                </a:gridCol>
                <a:gridCol w="5459103">
                  <a:extLst>
                    <a:ext uri="{9D8B030D-6E8A-4147-A177-3AD203B41FA5}">
                      <a16:colId xmlns:a16="http://schemas.microsoft.com/office/drawing/2014/main" val="4122221205"/>
                    </a:ext>
                  </a:extLst>
                </a:gridCol>
              </a:tblGrid>
              <a:tr h="251373"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Aspect</a:t>
                      </a:r>
                    </a:p>
                  </a:txBody>
                  <a:tcPr marL="24724" marR="24724" marT="12362" marB="1236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General Function</a:t>
                      </a:r>
                    </a:p>
                  </a:txBody>
                  <a:tcPr marL="24724" marR="24724" marT="12362" marB="1236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Recursion</a:t>
                      </a:r>
                    </a:p>
                  </a:txBody>
                  <a:tcPr marL="24724" marR="24724" marT="12362" marB="1236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512039"/>
                  </a:ext>
                </a:extLst>
              </a:tr>
              <a:tr h="476642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</a:rPr>
                        <a:t>Definition</a:t>
                      </a:r>
                      <a:endParaRPr lang="en-US" sz="1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A block of code designed to perform a particular task.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A programming technique where a function calls itself in its definition.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48420"/>
                  </a:ext>
                </a:extLst>
              </a:tr>
              <a:tr h="476642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</a:rPr>
                        <a:t>Purpose</a:t>
                      </a:r>
                      <a:endParaRPr lang="en-US" sz="1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Can perform any kind of task or operation depending on its implementation.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Used to solve problems that can be broken down into smaller, similar sub-problems.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52199"/>
                  </a:ext>
                </a:extLst>
              </a:tr>
              <a:tr h="49596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Versatility</a:t>
                      </a:r>
                      <a:endParaRPr lang="en-US" sz="1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</a:rPr>
                        <a:t>Highly versatile and can be used in numerous scenarios.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Primarily used for problems where the solution involves solving smaller instances of the same problem.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31593"/>
                  </a:ext>
                </a:extLst>
              </a:tr>
              <a:tr h="476642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Parameters</a:t>
                      </a:r>
                      <a:endParaRPr lang="en-US" sz="1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Can accept various types and numbers of parameters.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Typically works with parameters that are modified in each recursive call.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1050"/>
                  </a:ext>
                </a:extLst>
              </a:tr>
              <a:tr h="49596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Return Type</a:t>
                      </a:r>
                      <a:endParaRPr lang="en-US" sz="1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Can return any data type.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</a:rPr>
                        <a:t>The return type depends on the problem, but it must be consistent across all recursive calls.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35005"/>
                  </a:ext>
                </a:extLst>
              </a:tr>
              <a:tr h="49596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Control Flow</a:t>
                      </a:r>
                      <a:endParaRPr lang="en-US" sz="1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Can include various types of control flow structures such as loops, conditionals, etc.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Involves recursive calls, often coupled with conditional statements to define the base case.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91424"/>
                  </a:ext>
                </a:extLst>
              </a:tr>
              <a:tr h="476642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Termination</a:t>
                      </a:r>
                      <a:endParaRPr lang="en-US" sz="1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Execution completes when the end of the function block is reached.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Requires a base case to prevent infinite recursion and stack overflow.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21718"/>
                  </a:ext>
                </a:extLst>
              </a:tr>
              <a:tr h="49596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Memory Usage</a:t>
                      </a:r>
                      <a:endParaRPr lang="en-US" sz="1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Memory usage depends on the size of variables and data structures used in the function.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Each recursive call adds a new layer to the call stack, which can lead to high memory usage for deep recursion.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50499"/>
                  </a:ext>
                </a:extLst>
              </a:tr>
              <a:tr h="49596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Usage Examples</a:t>
                      </a:r>
                      <a:endParaRPr lang="en-US" sz="1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Any standard function, such as calculating the sum of an array, finding the maximum value, etc.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Calculating factorial, Fibonacci sequence, binary search, etc.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57224"/>
                  </a:ext>
                </a:extLst>
              </a:tr>
              <a:tr h="495967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</a:rPr>
                        <a:t>Ease of Understanding</a:t>
                      </a:r>
                      <a:endParaRPr lang="en-US" sz="1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latin typeface="Bookman Old Style" panose="02050604050505020204" pitchFamily="18" charset="0"/>
                        </a:rPr>
                        <a:t>Generally straightforward, especially for simple tasks.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</a:rPr>
                        <a:t>Can be more challenging to understand and debug, especially for complex recursion patterns.</a:t>
                      </a:r>
                    </a:p>
                  </a:txBody>
                  <a:tcPr marL="24724" marR="24724" marT="12362" marB="123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2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Sum of Natural Numbers Using Recursion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883" y="1690688"/>
            <a:ext cx="5888233" cy="50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514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Times New Roman</vt:lpstr>
      <vt:lpstr>Office Theme</vt:lpstr>
      <vt:lpstr>Recursion in C</vt:lpstr>
      <vt:lpstr>Recursion in C</vt:lpstr>
      <vt:lpstr>Working Process of Recursion</vt:lpstr>
      <vt:lpstr>Factorial of a Number in C using Function</vt:lpstr>
      <vt:lpstr>Factorial of a Number in C using Recursion</vt:lpstr>
      <vt:lpstr>Changing the Base Case</vt:lpstr>
      <vt:lpstr>Factorial Calculating Process</vt:lpstr>
      <vt:lpstr>Differences Between General Function &amp; Recursion</vt:lpstr>
      <vt:lpstr>Sum of Natural Numbers Using Recursion</vt:lpstr>
      <vt:lpstr>PowerPoint Presentation</vt:lpstr>
      <vt:lpstr>Fibonacci Series using Recursion</vt:lpstr>
      <vt:lpstr>Power of a Number using Recursion</vt:lpstr>
      <vt:lpstr>Homework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</dc:title>
  <dc:creator>Alamgir Hossain</dc:creator>
  <cp:lastModifiedBy>Alamgir Hossain</cp:lastModifiedBy>
  <cp:revision>91</cp:revision>
  <dcterms:created xsi:type="dcterms:W3CDTF">2020-06-21T03:27:58Z</dcterms:created>
  <dcterms:modified xsi:type="dcterms:W3CDTF">2023-10-31T15:20:21Z</dcterms:modified>
</cp:coreProperties>
</file>