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69130486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069130486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394838c7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394838c7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394838c7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394838c7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394838c7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394838c7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59c46f45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59c46f45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c5580a1d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c5580a1d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c5580a1d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c5580a1d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c5580a1d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c5580a1d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c5580a1d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c5580a1d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7350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AI  Email Generator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 &amp; Github Link 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https://github.com/Alami64/cs589_week3_hw2_customer_email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https://hc.labnet.sfbu.edu/~henry/sfbu/course/deeplearning_ai/chatgpt_prompt_eng_for_developer/slide/exercise_chatgpt_prompt_eng_for_developer.html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264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Improvement Suggestions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Conclusion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298200" y="1559300"/>
            <a:ext cx="2525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Generating a Customer Email </a:t>
            </a:r>
            <a:r>
              <a:rPr lang="en"/>
              <a:t>Project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and implement a system leveraging OpenAI's capabilities to generate content based on user input.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Frontend: Next.js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Backend: Python scripts and OpenAI API.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000" y="1307851"/>
            <a:ext cx="3742551" cy="209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5125" y="1307850"/>
            <a:ext cx="2005270" cy="353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1368300" y="1186950"/>
            <a:ext cx="6869400" cy="18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Frontend: Built using the Next.js framework and React library. Provides the user interface for input and displaying results.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Backend: Python scripts that interface with the OpenAI API. The main logic for generating content.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</a:pP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Flow: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</a:pP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User inputs question and selects language on the frontend.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</a:pP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Backend receives input, processes it, and interacts with OpenAI.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</a:pP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Resulting content is sent back to the frontend for display.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63025" y="385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Implementation (Frontend)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245225" y="1513125"/>
            <a:ext cx="3219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Framework: Next.js – a React framework.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Main Components: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Language Selector: Dropdown menu that lets users choose between English, Chinese, or Spanish.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Question Box: Textarea for inputting or viewing the default customer comment.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Answer Box: Area where the OpenAI-generated content is displayed.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Submit Button: Initiates the content generation process.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Loading Spinner: Indicates data fetching in progress.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Styling: Custom CSS styles from index.module.css for layout and aesthetics.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6475" y="1162925"/>
            <a:ext cx="1615700" cy="351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348" y="990250"/>
            <a:ext cx="1396450" cy="406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1950" y="135700"/>
            <a:ext cx="3431501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403500" y="377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Implementation (Backend)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245225" y="1513125"/>
            <a:ext cx="3219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OpenAI Integration: The system uses the official OpenAI library for Python. API calls are made to generate content based on prompts.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Main Logic in answer.py: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generate_customer_comment(): Creates a product comment using OpenAI.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generate_email_subject(): Derives an email subject from a customer comment.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generate_summary_of_comment(): Summarizes a comment.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sentiment_analysis(): Assesses sentiment of a comment.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generate_email(): Constructs a full email from a comment, its sentiment, summary, and a subject.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Product Data in products.py: Contains a dictionary of product details used as a foundation for generating comments.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700" y="367050"/>
            <a:ext cx="2109974" cy="44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245225" y="1513125"/>
            <a:ext cx="3219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Initial Load: On the first load, the system fetches a default comment to display.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Interaction: On submission, the frontend communicates with the /api/generateAnswer endpoint, passing the user's question and selected language.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Backend Processing: Python script (answer.py) is executed, and the OpenAI API is queried.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Result Display: The frontend then displays the generated content in the answer box.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375" y="501750"/>
            <a:ext cx="4715301" cy="15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4050" y="2149049"/>
            <a:ext cx="3788902" cy="282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417150" y="385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Improvement Suggestions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173625" y="1470600"/>
            <a:ext cx="4893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Expand Language Options: Incorporate more languages for broader user reach.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Advanced Error Handling: Implement better error handling for edge cases or unexpected OpenAI API behaviors.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Customizations: Allow users to specify the type and style of content they want.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Optimize for Mobile: Ensure the platform is fully responsive for mobile users.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11">
                <a:latin typeface="Lato"/>
                <a:ea typeface="Lato"/>
                <a:cs typeface="Lato"/>
                <a:sym typeface="Lato"/>
              </a:rPr>
              <a:t>Conclusion</a:t>
            </a:r>
            <a:endParaRPr sz="241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1368300" y="1186950"/>
            <a:ext cx="6869400" cy="1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Achievements: Successfully built a system that leverages OpenAI to generate email content based on user input and product details.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Applications: Can be extended to other domains such as customer support, content generation, marketing, and more.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