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4"/>
    <p:sldMasterId id="2147483653" r:id="rId5"/>
    <p:sldMasterId id="2147483658" r:id="rId6"/>
  </p:sldMasterIdLst>
  <p:notesMasterIdLst>
    <p:notesMasterId r:id="rId16"/>
  </p:notesMasterIdLst>
  <p:handoutMasterIdLst>
    <p:handoutMasterId r:id="rId17"/>
  </p:handoutMasterIdLst>
  <p:sldIdLst>
    <p:sldId id="1163" r:id="rId7"/>
    <p:sldId id="1200" r:id="rId8"/>
    <p:sldId id="1162" r:id="rId9"/>
    <p:sldId id="1201" r:id="rId10"/>
    <p:sldId id="1165" r:id="rId11"/>
    <p:sldId id="1202" r:id="rId12"/>
    <p:sldId id="1203" r:id="rId13"/>
    <p:sldId id="1179" r:id="rId14"/>
    <p:sldId id="1180" r:id="rId15"/>
  </p:sldIdLst>
  <p:sldSz cx="9144000" cy="6858000" type="screen4x3"/>
  <p:notesSz cx="9810750" cy="6623050"/>
  <p:defaultTextStyle>
    <a:defPPr>
      <a:defRPr lang="en"/>
    </a:defPPr>
    <a:lvl1pPr algn="ctr" rtl="0" fontAlgn="base">
      <a:lnSpc>
        <a:spcPct val="130000"/>
      </a:lnSpc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ctr" rtl="0" fontAlgn="base">
      <a:lnSpc>
        <a:spcPct val="130000"/>
      </a:lnSpc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ctr" rtl="0" fontAlgn="base">
      <a:lnSpc>
        <a:spcPct val="130000"/>
      </a:lnSpc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ctr" rtl="0" fontAlgn="base">
      <a:lnSpc>
        <a:spcPct val="130000"/>
      </a:lnSpc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ctr" rtl="0" fontAlgn="base">
      <a:lnSpc>
        <a:spcPct val="130000"/>
      </a:lnSpc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8">
          <p15:clr>
            <a:srgbClr val="A4A3A4"/>
          </p15:clr>
        </p15:guide>
        <p15:guide id="2" pos="3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CCFF66"/>
    <a:srgbClr val="CC99FF"/>
    <a:srgbClr val="FFFF00"/>
    <a:srgbClr val="FFCC66"/>
    <a:srgbClr val="FFFFFF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42061-C24B-44CC-AE73-CD97AE6A47BC}" v="421" dt="2024-11-11T22:34:13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005" autoAdjust="0"/>
  </p:normalViewPr>
  <p:slideViewPr>
    <p:cSldViewPr>
      <p:cViewPr varScale="1">
        <p:scale>
          <a:sx n="106" d="100"/>
          <a:sy n="106" d="100"/>
        </p:scale>
        <p:origin x="1746" y="102"/>
      </p:cViewPr>
      <p:guideLst>
        <p:guide orient="horz" pos="4032"/>
        <p:guide pos="5712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618" y="-60"/>
      </p:cViewPr>
      <p:guideLst>
        <p:guide orient="horz" pos="2098"/>
        <p:guide pos="3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-Amin" userId="72c5b5a6-beb3-4317-9ec7-06d32df52028" providerId="ADAL" clId="{05A42061-C24B-44CC-AE73-CD97AE6A47BC}"/>
    <pc:docChg chg="undo custSel addSld delSld modSld">
      <pc:chgData name="Muhammad Al-Amin" userId="72c5b5a6-beb3-4317-9ec7-06d32df52028" providerId="ADAL" clId="{05A42061-C24B-44CC-AE73-CD97AE6A47BC}" dt="2024-11-11T22:34:13.313" v="593"/>
      <pc:docMkLst>
        <pc:docMk/>
      </pc:docMkLst>
      <pc:sldChg chg="modSp">
        <pc:chgData name="Muhammad Al-Amin" userId="72c5b5a6-beb3-4317-9ec7-06d32df52028" providerId="ADAL" clId="{05A42061-C24B-44CC-AE73-CD97AE6A47BC}" dt="2024-10-31T23:48:55.402" v="346"/>
        <pc:sldMkLst>
          <pc:docMk/>
          <pc:sldMk cId="0" sldId="1131"/>
        </pc:sldMkLst>
        <pc:graphicFrameChg chg="mod">
          <ac:chgData name="Muhammad Al-Amin" userId="72c5b5a6-beb3-4317-9ec7-06d32df52028" providerId="ADAL" clId="{05A42061-C24B-44CC-AE73-CD97AE6A47BC}" dt="2024-10-31T23:48:55.402" v="346"/>
          <ac:graphicFrameMkLst>
            <pc:docMk/>
            <pc:sldMk cId="0" sldId="1131"/>
            <ac:graphicFrameMk id="2584604" creationId="{4E755B38-0D4B-2260-B9E3-B0EBBC6C6F34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1:00:55.766" v="9" actId="1076"/>
        <pc:sldMkLst>
          <pc:docMk/>
          <pc:sldMk cId="0" sldId="1132"/>
        </pc:sldMkLst>
        <pc:spChg chg="mod">
          <ac:chgData name="Muhammad Al-Amin" userId="72c5b5a6-beb3-4317-9ec7-06d32df52028" providerId="ADAL" clId="{05A42061-C24B-44CC-AE73-CD97AE6A47BC}" dt="2024-10-31T21:00:49.621" v="8" actId="1076"/>
          <ac:spMkLst>
            <pc:docMk/>
            <pc:sldMk cId="0" sldId="1132"/>
            <ac:spMk id="2585620" creationId="{21DAB004-A10C-1BBA-665E-ECCFDA4ED9CC}"/>
          </ac:spMkLst>
        </pc:spChg>
        <pc:graphicFrameChg chg="mod">
          <ac:chgData name="Muhammad Al-Amin" userId="72c5b5a6-beb3-4317-9ec7-06d32df52028" providerId="ADAL" clId="{05A42061-C24B-44CC-AE73-CD97AE6A47BC}" dt="2024-10-31T21:00:55.766" v="9" actId="1076"/>
          <ac:graphicFrameMkLst>
            <pc:docMk/>
            <pc:sldMk cId="0" sldId="1132"/>
            <ac:graphicFrameMk id="2585614" creationId="{EAF6DF59-2679-A3FD-486E-B521F0BD504B}"/>
          </ac:graphicFrameMkLst>
        </pc:graphicFrameChg>
        <pc:graphicFrameChg chg="mod">
          <ac:chgData name="Muhammad Al-Amin" userId="72c5b5a6-beb3-4317-9ec7-06d32df52028" providerId="ADAL" clId="{05A42061-C24B-44CC-AE73-CD97AE6A47BC}" dt="2024-10-31T21:00:44.252" v="7" actId="14100"/>
          <ac:graphicFrameMkLst>
            <pc:docMk/>
            <pc:sldMk cId="0" sldId="1132"/>
            <ac:graphicFrameMk id="2585625" creationId="{353C0DE6-09C4-F788-7542-C0F0F82BA020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1:01:46.812" v="14" actId="1076"/>
        <pc:sldMkLst>
          <pc:docMk/>
          <pc:sldMk cId="0" sldId="1151"/>
        </pc:sldMkLst>
        <pc:spChg chg="mod">
          <ac:chgData name="Muhammad Al-Amin" userId="72c5b5a6-beb3-4317-9ec7-06d32df52028" providerId="ADAL" clId="{05A42061-C24B-44CC-AE73-CD97AE6A47BC}" dt="2024-10-31T21:01:33.901" v="10" actId="14100"/>
          <ac:spMkLst>
            <pc:docMk/>
            <pc:sldMk cId="0" sldId="1151"/>
            <ac:spMk id="2619396" creationId="{A1377BA7-2A0C-713F-45AE-8DEEC9D8C09A}"/>
          </ac:spMkLst>
        </pc:spChg>
        <pc:spChg chg="mod">
          <ac:chgData name="Muhammad Al-Amin" userId="72c5b5a6-beb3-4317-9ec7-06d32df52028" providerId="ADAL" clId="{05A42061-C24B-44CC-AE73-CD97AE6A47BC}" dt="2024-10-31T21:01:46.812" v="14" actId="1076"/>
          <ac:spMkLst>
            <pc:docMk/>
            <pc:sldMk cId="0" sldId="1151"/>
            <ac:spMk id="2619399" creationId="{8C1D0FB3-565D-2209-B0E6-C3F7D5F3DBDC}"/>
          </ac:spMkLst>
        </pc:spChg>
        <pc:spChg chg="mod">
          <ac:chgData name="Muhammad Al-Amin" userId="72c5b5a6-beb3-4317-9ec7-06d32df52028" providerId="ADAL" clId="{05A42061-C24B-44CC-AE73-CD97AE6A47BC}" dt="2024-10-31T21:01:43.372" v="13" actId="1076"/>
          <ac:spMkLst>
            <pc:docMk/>
            <pc:sldMk cId="0" sldId="1151"/>
            <ac:spMk id="2619504" creationId="{5F012266-785C-3CF2-1630-E0248C7B19A1}"/>
          </ac:spMkLst>
        </pc:spChg>
        <pc:graphicFrameChg chg="mod">
          <ac:chgData name="Muhammad Al-Amin" userId="72c5b5a6-beb3-4317-9ec7-06d32df52028" providerId="ADAL" clId="{05A42061-C24B-44CC-AE73-CD97AE6A47BC}" dt="2024-10-31T21:01:39.837" v="12" actId="1076"/>
          <ac:graphicFrameMkLst>
            <pc:docMk/>
            <pc:sldMk cId="0" sldId="1151"/>
            <ac:graphicFrameMk id="2619506" creationId="{A869A02B-5E29-E225-468C-65CC87791358}"/>
          </ac:graphicFrameMkLst>
        </pc:graphicFrameChg>
      </pc:sldChg>
      <pc:sldChg chg="modSp">
        <pc:chgData name="Muhammad Al-Amin" userId="72c5b5a6-beb3-4317-9ec7-06d32df52028" providerId="ADAL" clId="{05A42061-C24B-44CC-AE73-CD97AE6A47BC}" dt="2024-10-31T23:57:56.414" v="379"/>
        <pc:sldMkLst>
          <pc:docMk/>
          <pc:sldMk cId="0" sldId="1153"/>
        </pc:sldMkLst>
        <pc:spChg chg="mod">
          <ac:chgData name="Muhammad Al-Amin" userId="72c5b5a6-beb3-4317-9ec7-06d32df52028" providerId="ADAL" clId="{05A42061-C24B-44CC-AE73-CD97AE6A47BC}" dt="2024-10-31T21:03:38.612" v="21" actId="1076"/>
          <ac:spMkLst>
            <pc:docMk/>
            <pc:sldMk cId="0" sldId="1153"/>
            <ac:spMk id="2621521" creationId="{5F008620-4CED-B808-A20C-105116F6EBB0}"/>
          </ac:spMkLst>
        </pc:spChg>
        <pc:graphicFrameChg chg="mod">
          <ac:chgData name="Muhammad Al-Amin" userId="72c5b5a6-beb3-4317-9ec7-06d32df52028" providerId="ADAL" clId="{05A42061-C24B-44CC-AE73-CD97AE6A47BC}" dt="2024-10-31T23:57:56.414" v="379"/>
          <ac:graphicFrameMkLst>
            <pc:docMk/>
            <pc:sldMk cId="0" sldId="1153"/>
            <ac:graphicFrameMk id="2621523" creationId="{3846BA42-92D8-58CB-A492-0DC146B8C5F7}"/>
          </ac:graphicFrameMkLst>
        </pc:graphicFrameChg>
      </pc:sldChg>
      <pc:sldChg chg="modSp">
        <pc:chgData name="Muhammad Al-Amin" userId="72c5b5a6-beb3-4317-9ec7-06d32df52028" providerId="ADAL" clId="{05A42061-C24B-44CC-AE73-CD97AE6A47BC}" dt="2024-10-31T21:02:45.676" v="20" actId="1076"/>
        <pc:sldMkLst>
          <pc:docMk/>
          <pc:sldMk cId="0" sldId="1154"/>
        </pc:sldMkLst>
        <pc:spChg chg="mod">
          <ac:chgData name="Muhammad Al-Amin" userId="72c5b5a6-beb3-4317-9ec7-06d32df52028" providerId="ADAL" clId="{05A42061-C24B-44CC-AE73-CD97AE6A47BC}" dt="2024-10-31T21:02:36.779" v="18" actId="1076"/>
          <ac:spMkLst>
            <pc:docMk/>
            <pc:sldMk cId="0" sldId="1154"/>
            <ac:spMk id="2622489" creationId="{DB9CAEBA-BE2B-E924-1D56-48A639E2509F}"/>
          </ac:spMkLst>
        </pc:spChg>
        <pc:spChg chg="mod">
          <ac:chgData name="Muhammad Al-Amin" userId="72c5b5a6-beb3-4317-9ec7-06d32df52028" providerId="ADAL" clId="{05A42061-C24B-44CC-AE73-CD97AE6A47BC}" dt="2024-10-31T21:02:45.676" v="20" actId="1076"/>
          <ac:spMkLst>
            <pc:docMk/>
            <pc:sldMk cId="0" sldId="1154"/>
            <ac:spMk id="2622494" creationId="{5D8FE477-35CF-1F33-6EAF-720481037CBE}"/>
          </ac:spMkLst>
        </pc:spChg>
        <pc:spChg chg="mod">
          <ac:chgData name="Muhammad Al-Amin" userId="72c5b5a6-beb3-4317-9ec7-06d32df52028" providerId="ADAL" clId="{05A42061-C24B-44CC-AE73-CD97AE6A47BC}" dt="2024-10-31T21:02:33.587" v="17" actId="14100"/>
          <ac:spMkLst>
            <pc:docMk/>
            <pc:sldMk cId="0" sldId="1154"/>
            <ac:spMk id="2622497" creationId="{AC7E07DF-B403-3F46-5C23-4E88BC3B024C}"/>
          </ac:spMkLst>
        </pc:spChg>
        <pc:graphicFrameChg chg="mod">
          <ac:chgData name="Muhammad Al-Amin" userId="72c5b5a6-beb3-4317-9ec7-06d32df52028" providerId="ADAL" clId="{05A42061-C24B-44CC-AE73-CD97AE6A47BC}" dt="2024-10-31T21:02:41.468" v="19" actId="14100"/>
          <ac:graphicFrameMkLst>
            <pc:docMk/>
            <pc:sldMk cId="0" sldId="1154"/>
            <ac:graphicFrameMk id="2622493" creationId="{C11C6B37-FA35-AA79-AE14-BA2F944CD4EA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1:04:29.684" v="26" actId="1076"/>
        <pc:sldMkLst>
          <pc:docMk/>
          <pc:sldMk cId="0" sldId="1155"/>
        </pc:sldMkLst>
        <pc:spChg chg="mod">
          <ac:chgData name="Muhammad Al-Amin" userId="72c5b5a6-beb3-4317-9ec7-06d32df52028" providerId="ADAL" clId="{05A42061-C24B-44CC-AE73-CD97AE6A47BC}" dt="2024-10-31T21:04:07.221" v="22" actId="14100"/>
          <ac:spMkLst>
            <pc:docMk/>
            <pc:sldMk cId="0" sldId="1155"/>
            <ac:spMk id="2623490" creationId="{A4FEF288-DE41-33A8-70C9-892CDAF61F71}"/>
          </ac:spMkLst>
        </pc:spChg>
        <pc:spChg chg="mod">
          <ac:chgData name="Muhammad Al-Amin" userId="72c5b5a6-beb3-4317-9ec7-06d32df52028" providerId="ADAL" clId="{05A42061-C24B-44CC-AE73-CD97AE6A47BC}" dt="2024-10-31T21:04:29.684" v="26" actId="1076"/>
          <ac:spMkLst>
            <pc:docMk/>
            <pc:sldMk cId="0" sldId="1155"/>
            <ac:spMk id="2623491" creationId="{A73DEE46-6BB8-EBB8-9EDE-933CA5DE6059}"/>
          </ac:spMkLst>
        </pc:spChg>
        <pc:graphicFrameChg chg="mod">
          <ac:chgData name="Muhammad Al-Amin" userId="72c5b5a6-beb3-4317-9ec7-06d32df52028" providerId="ADAL" clId="{05A42061-C24B-44CC-AE73-CD97AE6A47BC}" dt="2024-10-31T21:04:21.764" v="24" actId="1076"/>
          <ac:graphicFrameMkLst>
            <pc:docMk/>
            <pc:sldMk cId="0" sldId="1155"/>
            <ac:graphicFrameMk id="2623499" creationId="{40E2DD4D-1008-0B04-1F51-5852580D51DF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1-01T15:38:10.663" v="512" actId="255"/>
        <pc:sldMkLst>
          <pc:docMk/>
          <pc:sldMk cId="0" sldId="1162"/>
        </pc:sldMkLst>
        <pc:spChg chg="mod">
          <ac:chgData name="Muhammad Al-Amin" userId="72c5b5a6-beb3-4317-9ec7-06d32df52028" providerId="ADAL" clId="{05A42061-C24B-44CC-AE73-CD97AE6A47BC}" dt="2024-10-31T23:27:03.085" v="305" actId="255"/>
          <ac:spMkLst>
            <pc:docMk/>
            <pc:sldMk cId="0" sldId="1162"/>
            <ac:spMk id="2781188" creationId="{DD6EE47A-25E1-1A3F-4C2A-BB2C7D5FD644}"/>
          </ac:spMkLst>
        </pc:spChg>
        <pc:spChg chg="mod">
          <ac:chgData name="Muhammad Al-Amin" userId="72c5b5a6-beb3-4317-9ec7-06d32df52028" providerId="ADAL" clId="{05A42061-C24B-44CC-AE73-CD97AE6A47BC}" dt="2024-10-31T23:27:06.212" v="306" actId="255"/>
          <ac:spMkLst>
            <pc:docMk/>
            <pc:sldMk cId="0" sldId="1162"/>
            <ac:spMk id="2781190" creationId="{9A2EEEB6-261A-14E3-9F9E-AE75E4441F95}"/>
          </ac:spMkLst>
        </pc:spChg>
        <pc:spChg chg="mod">
          <ac:chgData name="Muhammad Al-Amin" userId="72c5b5a6-beb3-4317-9ec7-06d32df52028" providerId="ADAL" clId="{05A42061-C24B-44CC-AE73-CD97AE6A47BC}" dt="2024-11-01T15:37:59.669" v="509" actId="255"/>
          <ac:spMkLst>
            <pc:docMk/>
            <pc:sldMk cId="0" sldId="1162"/>
            <ac:spMk id="2781193" creationId="{17DA51AD-3542-6C84-6013-A8E4043B7B9F}"/>
          </ac:spMkLst>
        </pc:spChg>
        <pc:spChg chg="mod">
          <ac:chgData name="Muhammad Al-Amin" userId="72c5b5a6-beb3-4317-9ec7-06d32df52028" providerId="ADAL" clId="{05A42061-C24B-44CC-AE73-CD97AE6A47BC}" dt="2024-11-01T15:38:03.049" v="510" actId="255"/>
          <ac:spMkLst>
            <pc:docMk/>
            <pc:sldMk cId="0" sldId="1162"/>
            <ac:spMk id="2781194" creationId="{C2FCA518-0D48-2623-566C-39F352C07837}"/>
          </ac:spMkLst>
        </pc:spChg>
        <pc:spChg chg="mod">
          <ac:chgData name="Muhammad Al-Amin" userId="72c5b5a6-beb3-4317-9ec7-06d32df52028" providerId="ADAL" clId="{05A42061-C24B-44CC-AE73-CD97AE6A47BC}" dt="2024-10-31T23:27:17.836" v="309" actId="255"/>
          <ac:spMkLst>
            <pc:docMk/>
            <pc:sldMk cId="0" sldId="1162"/>
            <ac:spMk id="2781197" creationId="{951F2135-B87A-01D1-8752-6FEF20D04227}"/>
          </ac:spMkLst>
        </pc:spChg>
        <pc:spChg chg="mod">
          <ac:chgData name="Muhammad Al-Amin" userId="72c5b5a6-beb3-4317-9ec7-06d32df52028" providerId="ADAL" clId="{05A42061-C24B-44CC-AE73-CD97AE6A47BC}" dt="2024-11-01T15:38:10.663" v="512" actId="255"/>
          <ac:spMkLst>
            <pc:docMk/>
            <pc:sldMk cId="0" sldId="1162"/>
            <ac:spMk id="2781198" creationId="{889F3E2F-06EE-4B09-B2CA-BC95E18988CE}"/>
          </ac:spMkLst>
        </pc:spChg>
        <pc:spChg chg="mod">
          <ac:chgData name="Muhammad Al-Amin" userId="72c5b5a6-beb3-4317-9ec7-06d32df52028" providerId="ADAL" clId="{05A42061-C24B-44CC-AE73-CD97AE6A47BC}" dt="2024-11-01T15:37:54.383" v="508" actId="255"/>
          <ac:spMkLst>
            <pc:docMk/>
            <pc:sldMk cId="0" sldId="1162"/>
            <ac:spMk id="2781200" creationId="{3C911453-8E3C-A349-E1F1-43E63E9AE668}"/>
          </ac:spMkLst>
        </pc:spChg>
        <pc:spChg chg="mod">
          <ac:chgData name="Muhammad Al-Amin" userId="72c5b5a6-beb3-4317-9ec7-06d32df52028" providerId="ADAL" clId="{05A42061-C24B-44CC-AE73-CD97AE6A47BC}" dt="2024-11-01T15:38:07.275" v="511" actId="255"/>
          <ac:spMkLst>
            <pc:docMk/>
            <pc:sldMk cId="0" sldId="1162"/>
            <ac:spMk id="2781201" creationId="{4ADBE7A2-2BC7-DE84-01BD-171D5C49367E}"/>
          </ac:spMkLst>
        </pc:spChg>
      </pc:sldChg>
      <pc:sldChg chg="modSp mod">
        <pc:chgData name="Muhammad Al-Amin" userId="72c5b5a6-beb3-4317-9ec7-06d32df52028" providerId="ADAL" clId="{05A42061-C24B-44CC-AE73-CD97AE6A47BC}" dt="2024-11-04T14:59:30.660" v="581" actId="1076"/>
        <pc:sldMkLst>
          <pc:docMk/>
          <pc:sldMk cId="0" sldId="1163"/>
        </pc:sldMkLst>
        <pc:spChg chg="mod">
          <ac:chgData name="Muhammad Al-Amin" userId="72c5b5a6-beb3-4317-9ec7-06d32df52028" providerId="ADAL" clId="{05A42061-C24B-44CC-AE73-CD97AE6A47BC}" dt="2024-11-04T14:59:26.116" v="580" actId="14100"/>
          <ac:spMkLst>
            <pc:docMk/>
            <pc:sldMk cId="0" sldId="1163"/>
            <ac:spMk id="2792452" creationId="{4AEB5FB5-8757-5107-7535-1E5BF917C6D6}"/>
          </ac:spMkLst>
        </pc:spChg>
        <pc:spChg chg="mod">
          <ac:chgData name="Muhammad Al-Amin" userId="72c5b5a6-beb3-4317-9ec7-06d32df52028" providerId="ADAL" clId="{05A42061-C24B-44CC-AE73-CD97AE6A47BC}" dt="2024-10-31T20:42:45.982" v="1" actId="255"/>
          <ac:spMkLst>
            <pc:docMk/>
            <pc:sldMk cId="0" sldId="1163"/>
            <ac:spMk id="2792453" creationId="{D6069EE6-1B58-F4AF-18F1-7FDB91A2DD49}"/>
          </ac:spMkLst>
        </pc:spChg>
        <pc:spChg chg="mod">
          <ac:chgData name="Muhammad Al-Amin" userId="72c5b5a6-beb3-4317-9ec7-06d32df52028" providerId="ADAL" clId="{05A42061-C24B-44CC-AE73-CD97AE6A47BC}" dt="2024-10-31T20:42:50.862" v="2" actId="255"/>
          <ac:spMkLst>
            <pc:docMk/>
            <pc:sldMk cId="0" sldId="1163"/>
            <ac:spMk id="2792497" creationId="{FDB20EA2-0DB8-D1B8-2D15-D068B6D40AC1}"/>
          </ac:spMkLst>
        </pc:spChg>
        <pc:spChg chg="mod">
          <ac:chgData name="Muhammad Al-Amin" userId="72c5b5a6-beb3-4317-9ec7-06d32df52028" providerId="ADAL" clId="{05A42061-C24B-44CC-AE73-CD97AE6A47BC}" dt="2024-11-04T14:59:30.660" v="581" actId="1076"/>
          <ac:spMkLst>
            <pc:docMk/>
            <pc:sldMk cId="0" sldId="1163"/>
            <ac:spMk id="2792518" creationId="{243EF564-298D-2ED1-3F2D-4E4250E98EA3}"/>
          </ac:spMkLst>
        </pc:spChg>
      </pc:sldChg>
      <pc:sldChg chg="add">
        <pc:chgData name="Muhammad Al-Amin" userId="72c5b5a6-beb3-4317-9ec7-06d32df52028" providerId="ADAL" clId="{05A42061-C24B-44CC-AE73-CD97AE6A47BC}" dt="2024-10-31T21:36:01.857" v="190"/>
        <pc:sldMkLst>
          <pc:docMk/>
          <pc:sldMk cId="0" sldId="1164"/>
        </pc:sldMkLst>
      </pc:sldChg>
      <pc:sldChg chg="modSp mod">
        <pc:chgData name="Muhammad Al-Amin" userId="72c5b5a6-beb3-4317-9ec7-06d32df52028" providerId="ADAL" clId="{05A42061-C24B-44CC-AE73-CD97AE6A47BC}" dt="2024-10-31T21:05:28.954" v="42" actId="255"/>
        <pc:sldMkLst>
          <pc:docMk/>
          <pc:sldMk cId="0" sldId="1165"/>
        </pc:sldMkLst>
        <pc:spChg chg="mod">
          <ac:chgData name="Muhammad Al-Amin" userId="72c5b5a6-beb3-4317-9ec7-06d32df52028" providerId="ADAL" clId="{05A42061-C24B-44CC-AE73-CD97AE6A47BC}" dt="2024-10-31T21:05:18.013" v="39" actId="255"/>
          <ac:spMkLst>
            <pc:docMk/>
            <pc:sldMk cId="0" sldId="1165"/>
            <ac:spMk id="2861058" creationId="{39D057CB-007B-F9F0-5B5B-E5484E52C8C6}"/>
          </ac:spMkLst>
        </pc:spChg>
        <pc:spChg chg="mod">
          <ac:chgData name="Muhammad Al-Amin" userId="72c5b5a6-beb3-4317-9ec7-06d32df52028" providerId="ADAL" clId="{05A42061-C24B-44CC-AE73-CD97AE6A47BC}" dt="2024-10-31T21:05:14.650" v="38" actId="255"/>
          <ac:spMkLst>
            <pc:docMk/>
            <pc:sldMk cId="0" sldId="1165"/>
            <ac:spMk id="2861060" creationId="{11BBA76B-3014-E1F5-B10F-CB9A49837A3B}"/>
          </ac:spMkLst>
        </pc:spChg>
        <pc:spChg chg="mod">
          <ac:chgData name="Muhammad Al-Amin" userId="72c5b5a6-beb3-4317-9ec7-06d32df52028" providerId="ADAL" clId="{05A42061-C24B-44CC-AE73-CD97AE6A47BC}" dt="2024-10-31T21:05:22.290" v="40" actId="255"/>
          <ac:spMkLst>
            <pc:docMk/>
            <pc:sldMk cId="0" sldId="1165"/>
            <ac:spMk id="2861062" creationId="{BE01DB5F-3BC1-2007-2A04-CB7A504FBFDE}"/>
          </ac:spMkLst>
        </pc:spChg>
        <pc:spChg chg="mod">
          <ac:chgData name="Muhammad Al-Amin" userId="72c5b5a6-beb3-4317-9ec7-06d32df52028" providerId="ADAL" clId="{05A42061-C24B-44CC-AE73-CD97AE6A47BC}" dt="2024-10-31T21:04:47.152" v="31" actId="255"/>
          <ac:spMkLst>
            <pc:docMk/>
            <pc:sldMk cId="0" sldId="1165"/>
            <ac:spMk id="2861063" creationId="{E7B5BC3A-999C-0972-07A9-E02935E30459}"/>
          </ac:spMkLst>
        </pc:spChg>
        <pc:spChg chg="mod">
          <ac:chgData name="Muhammad Al-Amin" userId="72c5b5a6-beb3-4317-9ec7-06d32df52028" providerId="ADAL" clId="{05A42061-C24B-44CC-AE73-CD97AE6A47BC}" dt="2024-10-31T21:04:41.779" v="29" actId="255"/>
          <ac:spMkLst>
            <pc:docMk/>
            <pc:sldMk cId="0" sldId="1165"/>
            <ac:spMk id="2861064" creationId="{7DE461F3-51F9-DF20-C7F1-C4EE35553923}"/>
          </ac:spMkLst>
        </pc:spChg>
        <pc:spChg chg="mod">
          <ac:chgData name="Muhammad Al-Amin" userId="72c5b5a6-beb3-4317-9ec7-06d32df52028" providerId="ADAL" clId="{05A42061-C24B-44CC-AE73-CD97AE6A47BC}" dt="2024-10-31T21:05:10.867" v="37" actId="255"/>
          <ac:spMkLst>
            <pc:docMk/>
            <pc:sldMk cId="0" sldId="1165"/>
            <ac:spMk id="2861067" creationId="{16DC7057-D400-D8EF-97C4-1DEE58C7FD2E}"/>
          </ac:spMkLst>
        </pc:spChg>
        <pc:spChg chg="mod">
          <ac:chgData name="Muhammad Al-Amin" userId="72c5b5a6-beb3-4317-9ec7-06d32df52028" providerId="ADAL" clId="{05A42061-C24B-44CC-AE73-CD97AE6A47BC}" dt="2024-10-31T21:04:54.874" v="33" actId="255"/>
          <ac:spMkLst>
            <pc:docMk/>
            <pc:sldMk cId="0" sldId="1165"/>
            <ac:spMk id="2861068" creationId="{3E738468-0913-57C7-C2F2-4A8A04F0CEED}"/>
          </ac:spMkLst>
        </pc:spChg>
        <pc:spChg chg="mod">
          <ac:chgData name="Muhammad Al-Amin" userId="72c5b5a6-beb3-4317-9ec7-06d32df52028" providerId="ADAL" clId="{05A42061-C24B-44CC-AE73-CD97AE6A47BC}" dt="2024-10-31T21:05:28.954" v="42" actId="255"/>
          <ac:spMkLst>
            <pc:docMk/>
            <pc:sldMk cId="0" sldId="1165"/>
            <ac:spMk id="2861070" creationId="{9E16C31C-1596-B767-1D9A-BBBC32FD925C}"/>
          </ac:spMkLst>
        </pc:spChg>
      </pc:sldChg>
      <pc:sldChg chg="modSp">
        <pc:chgData name="Muhammad Al-Amin" userId="72c5b5a6-beb3-4317-9ec7-06d32df52028" providerId="ADAL" clId="{05A42061-C24B-44CC-AE73-CD97AE6A47BC}" dt="2024-10-31T21:06:25.684" v="43" actId="14100"/>
        <pc:sldMkLst>
          <pc:docMk/>
          <pc:sldMk cId="0" sldId="1167"/>
        </pc:sldMkLst>
        <pc:spChg chg="mod">
          <ac:chgData name="Muhammad Al-Amin" userId="72c5b5a6-beb3-4317-9ec7-06d32df52028" providerId="ADAL" clId="{05A42061-C24B-44CC-AE73-CD97AE6A47BC}" dt="2024-10-31T21:06:25.684" v="43" actId="14100"/>
          <ac:spMkLst>
            <pc:docMk/>
            <pc:sldMk cId="0" sldId="1167"/>
            <ac:spMk id="2863107" creationId="{C443C44E-6513-5479-E53B-FD921E9E92ED}"/>
          </ac:spMkLst>
        </pc:spChg>
      </pc:sldChg>
      <pc:sldChg chg="modSp">
        <pc:chgData name="Muhammad Al-Amin" userId="72c5b5a6-beb3-4317-9ec7-06d32df52028" providerId="ADAL" clId="{05A42061-C24B-44CC-AE73-CD97AE6A47BC}" dt="2024-11-01T00:04:20.726" v="390"/>
        <pc:sldMkLst>
          <pc:docMk/>
          <pc:sldMk cId="0" sldId="1168"/>
        </pc:sldMkLst>
        <pc:spChg chg="mod">
          <ac:chgData name="Muhammad Al-Amin" userId="72c5b5a6-beb3-4317-9ec7-06d32df52028" providerId="ADAL" clId="{05A42061-C24B-44CC-AE73-CD97AE6A47BC}" dt="2024-10-31T21:06:31.259" v="44" actId="14100"/>
          <ac:spMkLst>
            <pc:docMk/>
            <pc:sldMk cId="0" sldId="1168"/>
            <ac:spMk id="2864130" creationId="{12890445-E813-AF2B-C552-2F70A59880EE}"/>
          </ac:spMkLst>
        </pc:spChg>
        <pc:spChg chg="mod">
          <ac:chgData name="Muhammad Al-Amin" userId="72c5b5a6-beb3-4317-9ec7-06d32df52028" providerId="ADAL" clId="{05A42061-C24B-44CC-AE73-CD97AE6A47BC}" dt="2024-10-31T21:06:41.076" v="46" actId="1076"/>
          <ac:spMkLst>
            <pc:docMk/>
            <pc:sldMk cId="0" sldId="1168"/>
            <ac:spMk id="2864133" creationId="{4516DC38-4BC2-A823-EF56-CDD06E73F022}"/>
          </ac:spMkLst>
        </pc:spChg>
        <pc:spChg chg="mod">
          <ac:chgData name="Muhammad Al-Amin" userId="72c5b5a6-beb3-4317-9ec7-06d32df52028" providerId="ADAL" clId="{05A42061-C24B-44CC-AE73-CD97AE6A47BC}" dt="2024-10-31T21:06:33.099" v="45" actId="14100"/>
          <ac:spMkLst>
            <pc:docMk/>
            <pc:sldMk cId="0" sldId="1168"/>
            <ac:spMk id="2864134" creationId="{5423D6D2-8510-3A0B-844E-1877868F2D22}"/>
          </ac:spMkLst>
        </pc:spChg>
        <pc:graphicFrameChg chg="mod">
          <ac:chgData name="Muhammad Al-Amin" userId="72c5b5a6-beb3-4317-9ec7-06d32df52028" providerId="ADAL" clId="{05A42061-C24B-44CC-AE73-CD97AE6A47BC}" dt="2024-11-01T00:04:20.726" v="390"/>
          <ac:graphicFrameMkLst>
            <pc:docMk/>
            <pc:sldMk cId="0" sldId="1168"/>
            <ac:graphicFrameMk id="2864131" creationId="{384AC98F-4A0F-2DCA-E9F7-D331CCA21C06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1:26:42.048" v="112"/>
        <pc:sldMkLst>
          <pc:docMk/>
          <pc:sldMk cId="0" sldId="1169"/>
        </pc:sldMkLst>
        <pc:spChg chg="mod">
          <ac:chgData name="Muhammad Al-Amin" userId="72c5b5a6-beb3-4317-9ec7-06d32df52028" providerId="ADAL" clId="{05A42061-C24B-44CC-AE73-CD97AE6A47BC}" dt="2024-10-31T21:06:55.354" v="47" actId="14100"/>
          <ac:spMkLst>
            <pc:docMk/>
            <pc:sldMk cId="0" sldId="1169"/>
            <ac:spMk id="2865154" creationId="{DC682011-F7C6-51F5-361A-5B2C520064A3}"/>
          </ac:spMkLst>
        </pc:spChg>
        <pc:spChg chg="mod">
          <ac:chgData name="Muhammad Al-Amin" userId="72c5b5a6-beb3-4317-9ec7-06d32df52028" providerId="ADAL" clId="{05A42061-C24B-44CC-AE73-CD97AE6A47BC}" dt="2024-10-31T21:07:05.546" v="51" actId="1076"/>
          <ac:spMkLst>
            <pc:docMk/>
            <pc:sldMk cId="0" sldId="1169"/>
            <ac:spMk id="2865155" creationId="{3566C025-FC5F-4411-11AE-A1D805606DE9}"/>
          </ac:spMkLst>
        </pc:spChg>
        <pc:graphicFrameChg chg="mod">
          <ac:chgData name="Muhammad Al-Amin" userId="72c5b5a6-beb3-4317-9ec7-06d32df52028" providerId="ADAL" clId="{05A42061-C24B-44CC-AE73-CD97AE6A47BC}" dt="2024-10-31T21:26:42.048" v="112"/>
          <ac:graphicFrameMkLst>
            <pc:docMk/>
            <pc:sldMk cId="0" sldId="1169"/>
            <ac:graphicFrameMk id="2865157" creationId="{25CA355F-20F9-7E84-137A-9CF117D36AE7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1:08:12.059" v="67" actId="1076"/>
        <pc:sldMkLst>
          <pc:docMk/>
          <pc:sldMk cId="0" sldId="1170"/>
        </pc:sldMkLst>
        <pc:spChg chg="mod">
          <ac:chgData name="Muhammad Al-Amin" userId="72c5b5a6-beb3-4317-9ec7-06d32df52028" providerId="ADAL" clId="{05A42061-C24B-44CC-AE73-CD97AE6A47BC}" dt="2024-10-31T21:07:38.172" v="52" actId="14100"/>
          <ac:spMkLst>
            <pc:docMk/>
            <pc:sldMk cId="0" sldId="1170"/>
            <ac:spMk id="2866179" creationId="{78DE19B9-6F1A-4887-80FC-7B9790BA9BBC}"/>
          </ac:spMkLst>
        </pc:spChg>
        <pc:spChg chg="mod">
          <ac:chgData name="Muhammad Al-Amin" userId="72c5b5a6-beb3-4317-9ec7-06d32df52028" providerId="ADAL" clId="{05A42061-C24B-44CC-AE73-CD97AE6A47BC}" dt="2024-10-31T21:08:12.059" v="67" actId="1076"/>
          <ac:spMkLst>
            <pc:docMk/>
            <pc:sldMk cId="0" sldId="1170"/>
            <ac:spMk id="2866181" creationId="{72B0F504-171D-7E52-9519-8E160E99B30E}"/>
          </ac:spMkLst>
        </pc:spChg>
        <pc:graphicFrameChg chg="mod">
          <ac:chgData name="Muhammad Al-Amin" userId="72c5b5a6-beb3-4317-9ec7-06d32df52028" providerId="ADAL" clId="{05A42061-C24B-44CC-AE73-CD97AE6A47BC}" dt="2024-10-31T21:07:46.292" v="54" actId="1076"/>
          <ac:graphicFrameMkLst>
            <pc:docMk/>
            <pc:sldMk cId="0" sldId="1170"/>
            <ac:graphicFrameMk id="2866178" creationId="{B9C49C76-455D-4EE4-6A55-D4CE4C9A3464}"/>
          </ac:graphicFrameMkLst>
        </pc:graphicFrameChg>
        <pc:graphicFrameChg chg="mod">
          <ac:chgData name="Muhammad Al-Amin" userId="72c5b5a6-beb3-4317-9ec7-06d32df52028" providerId="ADAL" clId="{05A42061-C24B-44CC-AE73-CD97AE6A47BC}" dt="2024-10-31T21:07:52.636" v="57" actId="1037"/>
          <ac:graphicFrameMkLst>
            <pc:docMk/>
            <pc:sldMk cId="0" sldId="1170"/>
            <ac:graphicFrameMk id="2866183" creationId="{62839BA9-CFB0-3C3F-F560-9A56BD6C7505}"/>
          </ac:graphicFrameMkLst>
        </pc:graphicFrameChg>
        <pc:graphicFrameChg chg="mod">
          <ac:chgData name="Muhammad Al-Amin" userId="72c5b5a6-beb3-4317-9ec7-06d32df52028" providerId="ADAL" clId="{05A42061-C24B-44CC-AE73-CD97AE6A47BC}" dt="2024-10-31T21:07:56.219" v="63" actId="1038"/>
          <ac:graphicFrameMkLst>
            <pc:docMk/>
            <pc:sldMk cId="0" sldId="1170"/>
            <ac:graphicFrameMk id="2866184" creationId="{75CFA306-11B9-D543-77B3-2A7C6A00F606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1:20:29.397" v="109"/>
        <pc:sldMkLst>
          <pc:docMk/>
          <pc:sldMk cId="0" sldId="1171"/>
        </pc:sldMkLst>
        <pc:spChg chg="mod">
          <ac:chgData name="Muhammad Al-Amin" userId="72c5b5a6-beb3-4317-9ec7-06d32df52028" providerId="ADAL" clId="{05A42061-C24B-44CC-AE73-CD97AE6A47BC}" dt="2024-10-31T21:08:26.779" v="68" actId="14100"/>
          <ac:spMkLst>
            <pc:docMk/>
            <pc:sldMk cId="0" sldId="1171"/>
            <ac:spMk id="2867202" creationId="{204E3AD1-CEBC-C975-77BF-17421C8E5697}"/>
          </ac:spMkLst>
        </pc:spChg>
        <pc:spChg chg="mod">
          <ac:chgData name="Muhammad Al-Amin" userId="72c5b5a6-beb3-4317-9ec7-06d32df52028" providerId="ADAL" clId="{05A42061-C24B-44CC-AE73-CD97AE6A47BC}" dt="2024-10-31T21:09:20.250" v="79" actId="1036"/>
          <ac:spMkLst>
            <pc:docMk/>
            <pc:sldMk cId="0" sldId="1171"/>
            <ac:spMk id="2867203" creationId="{85656DDA-6C9A-D8AA-714E-CDFD1FD36AE8}"/>
          </ac:spMkLst>
        </pc:spChg>
        <pc:spChg chg="mod">
          <ac:chgData name="Muhammad Al-Amin" userId="72c5b5a6-beb3-4317-9ec7-06d32df52028" providerId="ADAL" clId="{05A42061-C24B-44CC-AE73-CD97AE6A47BC}" dt="2024-10-31T21:08:29.587" v="69" actId="14100"/>
          <ac:spMkLst>
            <pc:docMk/>
            <pc:sldMk cId="0" sldId="1171"/>
            <ac:spMk id="2867205" creationId="{FE32F9C9-6350-E731-6FB0-05D2CF85E92F}"/>
          </ac:spMkLst>
        </pc:spChg>
        <pc:graphicFrameChg chg="mod">
          <ac:chgData name="Muhammad Al-Amin" userId="72c5b5a6-beb3-4317-9ec7-06d32df52028" providerId="ADAL" clId="{05A42061-C24B-44CC-AE73-CD97AE6A47BC}" dt="2024-10-31T21:20:29.397" v="109"/>
          <ac:graphicFrameMkLst>
            <pc:docMk/>
            <pc:sldMk cId="0" sldId="1171"/>
            <ac:graphicFrameMk id="2867204" creationId="{2CEF257A-A2E0-7924-FE6E-E8BD58D48133}"/>
          </ac:graphicFrameMkLst>
        </pc:graphicFrameChg>
      </pc:sldChg>
      <pc:sldChg chg="modSp">
        <pc:chgData name="Muhammad Al-Amin" userId="72c5b5a6-beb3-4317-9ec7-06d32df52028" providerId="ADAL" clId="{05A42061-C24B-44CC-AE73-CD97AE6A47BC}" dt="2024-11-01T00:14:02.779" v="406"/>
        <pc:sldMkLst>
          <pc:docMk/>
          <pc:sldMk cId="0" sldId="1172"/>
        </pc:sldMkLst>
        <pc:spChg chg="mod">
          <ac:chgData name="Muhammad Al-Amin" userId="72c5b5a6-beb3-4317-9ec7-06d32df52028" providerId="ADAL" clId="{05A42061-C24B-44CC-AE73-CD97AE6A47BC}" dt="2024-10-31T21:11:16.234" v="82" actId="1076"/>
          <ac:spMkLst>
            <pc:docMk/>
            <pc:sldMk cId="0" sldId="1172"/>
            <ac:spMk id="2868227" creationId="{1CB71522-9667-32F8-4545-18113DA977F0}"/>
          </ac:spMkLst>
        </pc:spChg>
        <pc:spChg chg="mod">
          <ac:chgData name="Muhammad Al-Amin" userId="72c5b5a6-beb3-4317-9ec7-06d32df52028" providerId="ADAL" clId="{05A42061-C24B-44CC-AE73-CD97AE6A47BC}" dt="2024-10-31T21:11:08.539" v="80" actId="14100"/>
          <ac:spMkLst>
            <pc:docMk/>
            <pc:sldMk cId="0" sldId="1172"/>
            <ac:spMk id="2868228" creationId="{D2BFB256-7A05-D322-F92B-009AF315B700}"/>
          </ac:spMkLst>
        </pc:spChg>
        <pc:graphicFrameChg chg="mod">
          <ac:chgData name="Muhammad Al-Amin" userId="72c5b5a6-beb3-4317-9ec7-06d32df52028" providerId="ADAL" clId="{05A42061-C24B-44CC-AE73-CD97AE6A47BC}" dt="2024-11-01T00:14:02.779" v="406"/>
          <ac:graphicFrameMkLst>
            <pc:docMk/>
            <pc:sldMk cId="0" sldId="1172"/>
            <ac:graphicFrameMk id="2868226" creationId="{F6096CB8-08DC-006E-6993-86B833E92181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1:13:42.137" v="94" actId="1076"/>
        <pc:sldMkLst>
          <pc:docMk/>
          <pc:sldMk cId="0" sldId="1173"/>
        </pc:sldMkLst>
        <pc:spChg chg="mod">
          <ac:chgData name="Muhammad Al-Amin" userId="72c5b5a6-beb3-4317-9ec7-06d32df52028" providerId="ADAL" clId="{05A42061-C24B-44CC-AE73-CD97AE6A47BC}" dt="2024-10-31T21:11:56.562" v="83" actId="14100"/>
          <ac:spMkLst>
            <pc:docMk/>
            <pc:sldMk cId="0" sldId="1173"/>
            <ac:spMk id="2869250" creationId="{74A99ABE-0D3D-6C30-D7E4-2C965286683D}"/>
          </ac:spMkLst>
        </pc:spChg>
        <pc:spChg chg="mod">
          <ac:chgData name="Muhammad Al-Amin" userId="72c5b5a6-beb3-4317-9ec7-06d32df52028" providerId="ADAL" clId="{05A42061-C24B-44CC-AE73-CD97AE6A47BC}" dt="2024-10-31T21:12:14.026" v="88" actId="1076"/>
          <ac:spMkLst>
            <pc:docMk/>
            <pc:sldMk cId="0" sldId="1173"/>
            <ac:spMk id="2869252" creationId="{08BCFB34-66D9-3227-4F9F-D9C4D6187E9D}"/>
          </ac:spMkLst>
        </pc:spChg>
        <pc:spChg chg="mod">
          <ac:chgData name="Muhammad Al-Amin" userId="72c5b5a6-beb3-4317-9ec7-06d32df52028" providerId="ADAL" clId="{05A42061-C24B-44CC-AE73-CD97AE6A47BC}" dt="2024-10-31T21:11:58.274" v="84" actId="14100"/>
          <ac:spMkLst>
            <pc:docMk/>
            <pc:sldMk cId="0" sldId="1173"/>
            <ac:spMk id="2869254" creationId="{E92DD2E9-44F4-9304-003E-C7EB7AEB9975}"/>
          </ac:spMkLst>
        </pc:spChg>
        <pc:graphicFrameChg chg="mod">
          <ac:chgData name="Muhammad Al-Amin" userId="72c5b5a6-beb3-4317-9ec7-06d32df52028" providerId="ADAL" clId="{05A42061-C24B-44CC-AE73-CD97AE6A47BC}" dt="2024-10-31T21:13:42.137" v="94" actId="1076"/>
          <ac:graphicFrameMkLst>
            <pc:docMk/>
            <pc:sldMk cId="0" sldId="1173"/>
            <ac:graphicFrameMk id="2869253" creationId="{ECDC3FD1-2C2B-1273-F853-B574FE9C9860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3:34:42.253" v="311" actId="20577"/>
        <pc:sldMkLst>
          <pc:docMk/>
          <pc:sldMk cId="0" sldId="1174"/>
        </pc:sldMkLst>
        <pc:spChg chg="mod">
          <ac:chgData name="Muhammad Al-Amin" userId="72c5b5a6-beb3-4317-9ec7-06d32df52028" providerId="ADAL" clId="{05A42061-C24B-44CC-AE73-CD97AE6A47BC}" dt="2024-10-31T21:14:01.617" v="99" actId="1076"/>
          <ac:spMkLst>
            <pc:docMk/>
            <pc:sldMk cId="0" sldId="1174"/>
            <ac:spMk id="2870275" creationId="{3D087430-02AE-F996-C72D-782B0C14AA9F}"/>
          </ac:spMkLst>
        </pc:spChg>
        <pc:spChg chg="mod">
          <ac:chgData name="Muhammad Al-Amin" userId="72c5b5a6-beb3-4317-9ec7-06d32df52028" providerId="ADAL" clId="{05A42061-C24B-44CC-AE73-CD97AE6A47BC}" dt="2024-10-31T21:14:04.513" v="100" actId="1076"/>
          <ac:spMkLst>
            <pc:docMk/>
            <pc:sldMk cId="0" sldId="1174"/>
            <ac:spMk id="2870276" creationId="{1F0AB825-E7F8-99A5-8FB8-F74345E7E12C}"/>
          </ac:spMkLst>
        </pc:spChg>
        <pc:spChg chg="mod">
          <ac:chgData name="Muhammad Al-Amin" userId="72c5b5a6-beb3-4317-9ec7-06d32df52028" providerId="ADAL" clId="{05A42061-C24B-44CC-AE73-CD97AE6A47BC}" dt="2024-10-31T23:34:42.253" v="311" actId="20577"/>
          <ac:spMkLst>
            <pc:docMk/>
            <pc:sldMk cId="0" sldId="1174"/>
            <ac:spMk id="2870277" creationId="{6FA33227-C02D-5E80-CBE7-ACF59D5C10D3}"/>
          </ac:spMkLst>
        </pc:spChg>
        <pc:graphicFrameChg chg="mod">
          <ac:chgData name="Muhammad Al-Amin" userId="72c5b5a6-beb3-4317-9ec7-06d32df52028" providerId="ADAL" clId="{05A42061-C24B-44CC-AE73-CD97AE6A47BC}" dt="2024-10-31T21:16:09.074" v="105"/>
          <ac:graphicFrameMkLst>
            <pc:docMk/>
            <pc:sldMk cId="0" sldId="1174"/>
            <ac:graphicFrameMk id="2870274" creationId="{C34B20F6-F332-7B24-7D93-C04A82F967CD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3:35:00.286" v="312" actId="20577"/>
        <pc:sldMkLst>
          <pc:docMk/>
          <pc:sldMk cId="0" sldId="1175"/>
        </pc:sldMkLst>
        <pc:spChg chg="mod">
          <ac:chgData name="Muhammad Al-Amin" userId="72c5b5a6-beb3-4317-9ec7-06d32df52028" providerId="ADAL" clId="{05A42061-C24B-44CC-AE73-CD97AE6A47BC}" dt="2024-10-31T21:29:43.678" v="120" actId="14100"/>
          <ac:spMkLst>
            <pc:docMk/>
            <pc:sldMk cId="0" sldId="1175"/>
            <ac:spMk id="2871299" creationId="{A511E8DC-0DD4-7C3A-68D3-6EA0BCF810EA}"/>
          </ac:spMkLst>
        </pc:spChg>
        <pc:spChg chg="mod">
          <ac:chgData name="Muhammad Al-Amin" userId="72c5b5a6-beb3-4317-9ec7-06d32df52028" providerId="ADAL" clId="{05A42061-C24B-44CC-AE73-CD97AE6A47BC}" dt="2024-10-31T21:29:36.630" v="117" actId="14100"/>
          <ac:spMkLst>
            <pc:docMk/>
            <pc:sldMk cId="0" sldId="1175"/>
            <ac:spMk id="2871300" creationId="{945B9D0D-20C1-1B89-0C92-9869D119E46D}"/>
          </ac:spMkLst>
        </pc:spChg>
        <pc:spChg chg="mod">
          <ac:chgData name="Muhammad Al-Amin" userId="72c5b5a6-beb3-4317-9ec7-06d32df52028" providerId="ADAL" clId="{05A42061-C24B-44CC-AE73-CD97AE6A47BC}" dt="2024-10-31T23:35:00.286" v="312" actId="20577"/>
          <ac:spMkLst>
            <pc:docMk/>
            <pc:sldMk cId="0" sldId="1175"/>
            <ac:spMk id="2871301" creationId="{9EA9B524-87D4-6ECD-0007-BA5871CA6B49}"/>
          </ac:spMkLst>
        </pc:spChg>
        <pc:graphicFrameChg chg="mod">
          <ac:chgData name="Muhammad Al-Amin" userId="72c5b5a6-beb3-4317-9ec7-06d32df52028" providerId="ADAL" clId="{05A42061-C24B-44CC-AE73-CD97AE6A47BC}" dt="2024-10-31T21:29:41.406" v="119" actId="1076"/>
          <ac:graphicFrameMkLst>
            <pc:docMk/>
            <pc:sldMk cId="0" sldId="1175"/>
            <ac:graphicFrameMk id="2871298" creationId="{A1A0A23C-9C47-52D7-69E6-A2A51F149D6F}"/>
          </ac:graphicFrameMkLst>
        </pc:graphicFrameChg>
      </pc:sldChg>
      <pc:sldChg chg="modSp">
        <pc:chgData name="Muhammad Al-Amin" userId="72c5b5a6-beb3-4317-9ec7-06d32df52028" providerId="ADAL" clId="{05A42061-C24B-44CC-AE73-CD97AE6A47BC}" dt="2024-10-31T21:30:45.622" v="140" actId="14100"/>
        <pc:sldMkLst>
          <pc:docMk/>
          <pc:sldMk cId="0" sldId="1176"/>
        </pc:sldMkLst>
        <pc:spChg chg="mod">
          <ac:chgData name="Muhammad Al-Amin" userId="72c5b5a6-beb3-4317-9ec7-06d32df52028" providerId="ADAL" clId="{05A42061-C24B-44CC-AE73-CD97AE6A47BC}" dt="2024-10-31T21:30:45.622" v="140" actId="14100"/>
          <ac:spMkLst>
            <pc:docMk/>
            <pc:sldMk cId="0" sldId="1176"/>
            <ac:spMk id="2872328" creationId="{F8E42383-CD03-25D4-22D5-0E0C824FB4E0}"/>
          </ac:spMkLst>
        </pc:spChg>
      </pc:sldChg>
      <pc:sldChg chg="modSp mod">
        <pc:chgData name="Muhammad Al-Amin" userId="72c5b5a6-beb3-4317-9ec7-06d32df52028" providerId="ADAL" clId="{05A42061-C24B-44CC-AE73-CD97AE6A47BC}" dt="2024-10-31T21:31:06.950" v="145" actId="1076"/>
        <pc:sldMkLst>
          <pc:docMk/>
          <pc:sldMk cId="0" sldId="1177"/>
        </pc:sldMkLst>
        <pc:spChg chg="mod">
          <ac:chgData name="Muhammad Al-Amin" userId="72c5b5a6-beb3-4317-9ec7-06d32df52028" providerId="ADAL" clId="{05A42061-C24B-44CC-AE73-CD97AE6A47BC}" dt="2024-10-31T21:31:02.791" v="144" actId="14100"/>
          <ac:spMkLst>
            <pc:docMk/>
            <pc:sldMk cId="0" sldId="1177"/>
            <ac:spMk id="2873346" creationId="{3395555C-822C-64CA-E9B9-BF37A871F64D}"/>
          </ac:spMkLst>
        </pc:spChg>
        <pc:spChg chg="mod">
          <ac:chgData name="Muhammad Al-Amin" userId="72c5b5a6-beb3-4317-9ec7-06d32df52028" providerId="ADAL" clId="{05A42061-C24B-44CC-AE73-CD97AE6A47BC}" dt="2024-10-31T21:31:06.950" v="145" actId="1076"/>
          <ac:spMkLst>
            <pc:docMk/>
            <pc:sldMk cId="0" sldId="1177"/>
            <ac:spMk id="2873347" creationId="{2C7886D1-F97E-5DEF-DCDF-9C4829305EC4}"/>
          </ac:spMkLst>
        </pc:spChg>
        <pc:graphicFrameChg chg="mod">
          <ac:chgData name="Muhammad Al-Amin" userId="72c5b5a6-beb3-4317-9ec7-06d32df52028" providerId="ADAL" clId="{05A42061-C24B-44CC-AE73-CD97AE6A47BC}" dt="2024-10-31T21:30:59.839" v="143" actId="1076"/>
          <ac:graphicFrameMkLst>
            <pc:docMk/>
            <pc:sldMk cId="0" sldId="1177"/>
            <ac:graphicFrameMk id="2873348" creationId="{0904E801-E39F-AF05-507C-368A7DA0D41C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1:31:30.743" v="153" actId="1036"/>
        <pc:sldMkLst>
          <pc:docMk/>
          <pc:sldMk cId="0" sldId="1178"/>
        </pc:sldMkLst>
        <pc:spChg chg="mod">
          <ac:chgData name="Muhammad Al-Amin" userId="72c5b5a6-beb3-4317-9ec7-06d32df52028" providerId="ADAL" clId="{05A42061-C24B-44CC-AE73-CD97AE6A47BC}" dt="2024-10-31T21:31:19.023" v="149" actId="14100"/>
          <ac:spMkLst>
            <pc:docMk/>
            <pc:sldMk cId="0" sldId="1178"/>
            <ac:spMk id="2874371" creationId="{4182B8BD-7A39-9DF5-5FB2-7DB4B463DF56}"/>
          </ac:spMkLst>
        </pc:spChg>
        <pc:spChg chg="mod">
          <ac:chgData name="Muhammad Al-Amin" userId="72c5b5a6-beb3-4317-9ec7-06d32df52028" providerId="ADAL" clId="{05A42061-C24B-44CC-AE73-CD97AE6A47BC}" dt="2024-10-31T21:31:20.526" v="150" actId="14100"/>
          <ac:spMkLst>
            <pc:docMk/>
            <pc:sldMk cId="0" sldId="1178"/>
            <ac:spMk id="2874372" creationId="{48F2E6D4-6E8E-2D06-19F4-2D1F0A0C6BE5}"/>
          </ac:spMkLst>
        </pc:spChg>
        <pc:spChg chg="mod">
          <ac:chgData name="Muhammad Al-Amin" userId="72c5b5a6-beb3-4317-9ec7-06d32df52028" providerId="ADAL" clId="{05A42061-C24B-44CC-AE73-CD97AE6A47BC}" dt="2024-10-31T21:31:30.743" v="153" actId="1036"/>
          <ac:spMkLst>
            <pc:docMk/>
            <pc:sldMk cId="0" sldId="1178"/>
            <ac:spMk id="2874374" creationId="{1C266234-BEC9-795F-71AF-9682B067BA06}"/>
          </ac:spMkLst>
        </pc:spChg>
        <pc:graphicFrameChg chg="mod">
          <ac:chgData name="Muhammad Al-Amin" userId="72c5b5a6-beb3-4317-9ec7-06d32df52028" providerId="ADAL" clId="{05A42061-C24B-44CC-AE73-CD97AE6A47BC}" dt="2024-10-31T21:31:23.422" v="151" actId="1076"/>
          <ac:graphicFrameMkLst>
            <pc:docMk/>
            <pc:sldMk cId="0" sldId="1178"/>
            <ac:graphicFrameMk id="2874370" creationId="{55E0A3FA-4A9D-8017-E3EF-0851CB930ED8}"/>
          </ac:graphicFrameMkLst>
        </pc:graphicFrameChg>
      </pc:sldChg>
      <pc:sldChg chg="modSp mod">
        <pc:chgData name="Muhammad Al-Amin" userId="72c5b5a6-beb3-4317-9ec7-06d32df52028" providerId="ADAL" clId="{05A42061-C24B-44CC-AE73-CD97AE6A47BC}" dt="2024-10-31T21:32:55.847" v="173" actId="1076"/>
        <pc:sldMkLst>
          <pc:docMk/>
          <pc:sldMk cId="0" sldId="1179"/>
        </pc:sldMkLst>
        <pc:spChg chg="mod">
          <ac:chgData name="Muhammad Al-Amin" userId="72c5b5a6-beb3-4317-9ec7-06d32df52028" providerId="ADAL" clId="{05A42061-C24B-44CC-AE73-CD97AE6A47BC}" dt="2024-10-31T21:31:41.462" v="154" actId="14100"/>
          <ac:spMkLst>
            <pc:docMk/>
            <pc:sldMk cId="0" sldId="1179"/>
            <ac:spMk id="2875394" creationId="{47E9116B-B73C-C961-9EC7-A13A38D35E79}"/>
          </ac:spMkLst>
        </pc:spChg>
        <pc:spChg chg="mod">
          <ac:chgData name="Muhammad Al-Amin" userId="72c5b5a6-beb3-4317-9ec7-06d32df52028" providerId="ADAL" clId="{05A42061-C24B-44CC-AE73-CD97AE6A47BC}" dt="2024-10-31T21:31:44.886" v="155" actId="14100"/>
          <ac:spMkLst>
            <pc:docMk/>
            <pc:sldMk cId="0" sldId="1179"/>
            <ac:spMk id="2875395" creationId="{5840519D-C0EE-7E01-BB5C-C4885C9F0338}"/>
          </ac:spMkLst>
        </pc:spChg>
        <pc:spChg chg="mod">
          <ac:chgData name="Muhammad Al-Amin" userId="72c5b5a6-beb3-4317-9ec7-06d32df52028" providerId="ADAL" clId="{05A42061-C24B-44CC-AE73-CD97AE6A47BC}" dt="2024-10-31T21:32:48.159" v="172" actId="14100"/>
          <ac:spMkLst>
            <pc:docMk/>
            <pc:sldMk cId="0" sldId="1179"/>
            <ac:spMk id="2875396" creationId="{A8AA273B-71AB-ED62-9696-1CB177C406DE}"/>
          </ac:spMkLst>
        </pc:spChg>
        <pc:spChg chg="mod">
          <ac:chgData name="Muhammad Al-Amin" userId="72c5b5a6-beb3-4317-9ec7-06d32df52028" providerId="ADAL" clId="{05A42061-C24B-44CC-AE73-CD97AE6A47BC}" dt="2024-10-31T21:32:29.438" v="168" actId="14100"/>
          <ac:spMkLst>
            <pc:docMk/>
            <pc:sldMk cId="0" sldId="1179"/>
            <ac:spMk id="2875397" creationId="{C031A2D5-92C2-E5A9-7BAB-C227054D84E1}"/>
          </ac:spMkLst>
        </pc:spChg>
        <pc:spChg chg="mod">
          <ac:chgData name="Muhammad Al-Amin" userId="72c5b5a6-beb3-4317-9ec7-06d32df52028" providerId="ADAL" clId="{05A42061-C24B-44CC-AE73-CD97AE6A47BC}" dt="2024-10-31T21:32:32.381" v="169" actId="1076"/>
          <ac:spMkLst>
            <pc:docMk/>
            <pc:sldMk cId="0" sldId="1179"/>
            <ac:spMk id="2875398" creationId="{2F9975C5-C749-B87E-872D-69D08C901ED3}"/>
          </ac:spMkLst>
        </pc:spChg>
        <pc:spChg chg="mod">
          <ac:chgData name="Muhammad Al-Amin" userId="72c5b5a6-beb3-4317-9ec7-06d32df52028" providerId="ADAL" clId="{05A42061-C24B-44CC-AE73-CD97AE6A47BC}" dt="2024-10-31T21:32:55.847" v="173" actId="1076"/>
          <ac:spMkLst>
            <pc:docMk/>
            <pc:sldMk cId="0" sldId="1179"/>
            <ac:spMk id="2875399" creationId="{948244A4-04AB-F800-979B-AF6D8572C436}"/>
          </ac:spMkLst>
        </pc:spChg>
        <pc:spChg chg="mod">
          <ac:chgData name="Muhammad Al-Amin" userId="72c5b5a6-beb3-4317-9ec7-06d32df52028" providerId="ADAL" clId="{05A42061-C24B-44CC-AE73-CD97AE6A47BC}" dt="2024-10-31T21:32:11.237" v="163" actId="1076"/>
          <ac:spMkLst>
            <pc:docMk/>
            <pc:sldMk cId="0" sldId="1179"/>
            <ac:spMk id="2875400" creationId="{824DA5AE-F145-A57B-7E0F-EEFE8ACAB498}"/>
          </ac:spMkLst>
        </pc:spChg>
        <pc:graphicFrameChg chg="mod">
          <ac:chgData name="Muhammad Al-Amin" userId="72c5b5a6-beb3-4317-9ec7-06d32df52028" providerId="ADAL" clId="{05A42061-C24B-44CC-AE73-CD97AE6A47BC}" dt="2024-10-31T21:31:51.863" v="157" actId="1076"/>
          <ac:graphicFrameMkLst>
            <pc:docMk/>
            <pc:sldMk cId="0" sldId="1179"/>
            <ac:graphicFrameMk id="2875401" creationId="{24B1788C-9321-A8B2-5561-2E49D45DD919}"/>
          </ac:graphicFrameMkLst>
        </pc:graphicFrameChg>
      </pc:sldChg>
      <pc:sldChg chg="modSp">
        <pc:chgData name="Muhammad Al-Amin" userId="72c5b5a6-beb3-4317-9ec7-06d32df52028" providerId="ADAL" clId="{05A42061-C24B-44CC-AE73-CD97AE6A47BC}" dt="2024-10-31T21:34:04.717" v="177" actId="255"/>
        <pc:sldMkLst>
          <pc:docMk/>
          <pc:sldMk cId="0" sldId="1180"/>
        </pc:sldMkLst>
        <pc:spChg chg="mod">
          <ac:chgData name="Muhammad Al-Amin" userId="72c5b5a6-beb3-4317-9ec7-06d32df52028" providerId="ADAL" clId="{05A42061-C24B-44CC-AE73-CD97AE6A47BC}" dt="2024-10-31T21:34:04.717" v="177" actId="255"/>
          <ac:spMkLst>
            <pc:docMk/>
            <pc:sldMk cId="0" sldId="1180"/>
            <ac:spMk id="2876418" creationId="{BA8D3F17-7602-0D32-F86D-FB1BA1291FA4}"/>
          </ac:spMkLst>
        </pc:spChg>
        <pc:spChg chg="mod">
          <ac:chgData name="Muhammad Al-Amin" userId="72c5b5a6-beb3-4317-9ec7-06d32df52028" providerId="ADAL" clId="{05A42061-C24B-44CC-AE73-CD97AE6A47BC}" dt="2024-10-31T21:33:58.522" v="176" actId="255"/>
          <ac:spMkLst>
            <pc:docMk/>
            <pc:sldMk cId="0" sldId="1180"/>
            <ac:spMk id="2876420" creationId="{B5C83434-EACE-249F-2B76-D10A3980D3F0}"/>
          </ac:spMkLst>
        </pc:spChg>
        <pc:spChg chg="mod">
          <ac:chgData name="Muhammad Al-Amin" userId="72c5b5a6-beb3-4317-9ec7-06d32df52028" providerId="ADAL" clId="{05A42061-C24B-44CC-AE73-CD97AE6A47BC}" dt="2024-10-31T21:33:49.209" v="174" actId="255"/>
          <ac:spMkLst>
            <pc:docMk/>
            <pc:sldMk cId="0" sldId="1180"/>
            <ac:spMk id="2876421" creationId="{CD62304F-6149-E0C4-11AA-603E57BCC134}"/>
          </ac:spMkLst>
        </pc:spChg>
        <pc:spChg chg="mod">
          <ac:chgData name="Muhammad Al-Amin" userId="72c5b5a6-beb3-4317-9ec7-06d32df52028" providerId="ADAL" clId="{05A42061-C24B-44CC-AE73-CD97AE6A47BC}" dt="2024-10-31T21:33:52.992" v="175" actId="255"/>
          <ac:spMkLst>
            <pc:docMk/>
            <pc:sldMk cId="0" sldId="1180"/>
            <ac:spMk id="2876422" creationId="{F7E5C98B-D079-AAF0-A24D-B86CD16A8EF0}"/>
          </ac:spMkLst>
        </pc:spChg>
      </pc:sldChg>
      <pc:sldChg chg="modSp mod">
        <pc:chgData name="Muhammad Al-Amin" userId="72c5b5a6-beb3-4317-9ec7-06d32df52028" providerId="ADAL" clId="{05A42061-C24B-44CC-AE73-CD97AE6A47BC}" dt="2024-10-31T21:34:38.877" v="180" actId="14100"/>
        <pc:sldMkLst>
          <pc:docMk/>
          <pc:sldMk cId="0" sldId="1181"/>
        </pc:sldMkLst>
        <pc:spChg chg="mod">
          <ac:chgData name="Muhammad Al-Amin" userId="72c5b5a6-beb3-4317-9ec7-06d32df52028" providerId="ADAL" clId="{05A42061-C24B-44CC-AE73-CD97AE6A47BC}" dt="2024-10-31T21:34:38.877" v="180" actId="14100"/>
          <ac:spMkLst>
            <pc:docMk/>
            <pc:sldMk cId="0" sldId="1181"/>
            <ac:spMk id="2877443" creationId="{238CF4DF-B8A8-018C-C84A-2B09B15700FF}"/>
          </ac:spMkLst>
        </pc:spChg>
        <pc:spChg chg="mod">
          <ac:chgData name="Muhammad Al-Amin" userId="72c5b5a6-beb3-4317-9ec7-06d32df52028" providerId="ADAL" clId="{05A42061-C24B-44CC-AE73-CD97AE6A47BC}" dt="2024-10-31T21:34:36.854" v="179" actId="14100"/>
          <ac:spMkLst>
            <pc:docMk/>
            <pc:sldMk cId="0" sldId="1181"/>
            <ac:spMk id="2877444" creationId="{7E090C73-63F9-AD97-F8C0-1E4E7CAA1656}"/>
          </ac:spMkLst>
        </pc:spChg>
        <pc:graphicFrameChg chg="mod">
          <ac:chgData name="Muhammad Al-Amin" userId="72c5b5a6-beb3-4317-9ec7-06d32df52028" providerId="ADAL" clId="{05A42061-C24B-44CC-AE73-CD97AE6A47BC}" dt="2024-10-31T21:34:33.293" v="178" actId="1076"/>
          <ac:graphicFrameMkLst>
            <pc:docMk/>
            <pc:sldMk cId="0" sldId="1181"/>
            <ac:graphicFrameMk id="2877442" creationId="{4FB95F87-A4C3-8F21-4119-AD80C9A91028}"/>
          </ac:graphicFrameMkLst>
        </pc:graphicFrameChg>
      </pc:sldChg>
      <pc:sldChg chg="modSp">
        <pc:chgData name="Muhammad Al-Amin" userId="72c5b5a6-beb3-4317-9ec7-06d32df52028" providerId="ADAL" clId="{05A42061-C24B-44CC-AE73-CD97AE6A47BC}" dt="2024-10-31T21:34:52.173" v="181" actId="14100"/>
        <pc:sldMkLst>
          <pc:docMk/>
          <pc:sldMk cId="0" sldId="1182"/>
        </pc:sldMkLst>
        <pc:spChg chg="mod">
          <ac:chgData name="Muhammad Al-Amin" userId="72c5b5a6-beb3-4317-9ec7-06d32df52028" providerId="ADAL" clId="{05A42061-C24B-44CC-AE73-CD97AE6A47BC}" dt="2024-10-31T21:34:52.173" v="181" actId="14100"/>
          <ac:spMkLst>
            <pc:docMk/>
            <pc:sldMk cId="0" sldId="1182"/>
            <ac:spMk id="2878467" creationId="{E04F48BC-602C-8B68-DBA5-118BC5B1DFE3}"/>
          </ac:spMkLst>
        </pc:spChg>
      </pc:sldChg>
      <pc:sldChg chg="modSp mod">
        <pc:chgData name="Muhammad Al-Amin" userId="72c5b5a6-beb3-4317-9ec7-06d32df52028" providerId="ADAL" clId="{05A42061-C24B-44CC-AE73-CD97AE6A47BC}" dt="2024-10-31T21:35:32.285" v="189" actId="1076"/>
        <pc:sldMkLst>
          <pc:docMk/>
          <pc:sldMk cId="0" sldId="1183"/>
        </pc:sldMkLst>
        <pc:spChg chg="mod">
          <ac:chgData name="Muhammad Al-Amin" userId="72c5b5a6-beb3-4317-9ec7-06d32df52028" providerId="ADAL" clId="{05A42061-C24B-44CC-AE73-CD97AE6A47BC}" dt="2024-10-31T21:35:32.285" v="189" actId="1076"/>
          <ac:spMkLst>
            <pc:docMk/>
            <pc:sldMk cId="0" sldId="1183"/>
            <ac:spMk id="2879493" creationId="{EE0E173D-AAD7-497E-96CC-EAEB91584BB1}"/>
          </ac:spMkLst>
        </pc:spChg>
        <pc:graphicFrameChg chg="mod">
          <ac:chgData name="Muhammad Al-Amin" userId="72c5b5a6-beb3-4317-9ec7-06d32df52028" providerId="ADAL" clId="{05A42061-C24B-44CC-AE73-CD97AE6A47BC}" dt="2024-10-31T21:35:18.293" v="184" actId="1076"/>
          <ac:graphicFrameMkLst>
            <pc:docMk/>
            <pc:sldMk cId="0" sldId="1183"/>
            <ac:graphicFrameMk id="2879490" creationId="{945E4792-19C0-5145-40C9-2963E95C4552}"/>
          </ac:graphicFrameMkLst>
        </pc:graphicFrameChg>
      </pc:sldChg>
      <pc:sldChg chg="modSp add mod">
        <pc:chgData name="Muhammad Al-Amin" userId="72c5b5a6-beb3-4317-9ec7-06d32df52028" providerId="ADAL" clId="{05A42061-C24B-44CC-AE73-CD97AE6A47BC}" dt="2024-10-31T23:37:48.617" v="322" actId="255"/>
        <pc:sldMkLst>
          <pc:docMk/>
          <pc:sldMk cId="0" sldId="1184"/>
        </pc:sldMkLst>
        <pc:spChg chg="mod">
          <ac:chgData name="Muhammad Al-Amin" userId="72c5b5a6-beb3-4317-9ec7-06d32df52028" providerId="ADAL" clId="{05A42061-C24B-44CC-AE73-CD97AE6A47BC}" dt="2024-10-31T23:37:48.617" v="322" actId="255"/>
          <ac:spMkLst>
            <pc:docMk/>
            <pc:sldMk cId="0" sldId="1184"/>
            <ac:spMk id="2880515" creationId="{33734234-B31D-D102-C3DF-8E03B6269DEE}"/>
          </ac:spMkLst>
        </pc:spChg>
        <pc:spChg chg="mod">
          <ac:chgData name="Muhammad Al-Amin" userId="72c5b5a6-beb3-4317-9ec7-06d32df52028" providerId="ADAL" clId="{05A42061-C24B-44CC-AE73-CD97AE6A47BC}" dt="2024-10-31T23:37:44.435" v="321" actId="255"/>
          <ac:spMkLst>
            <pc:docMk/>
            <pc:sldMk cId="0" sldId="1184"/>
            <ac:spMk id="2880516" creationId="{F3ABAAC6-59B5-BB1D-C311-04CC59AD3893}"/>
          </ac:spMkLst>
        </pc:spChg>
        <pc:spChg chg="mod">
          <ac:chgData name="Muhammad Al-Amin" userId="72c5b5a6-beb3-4317-9ec7-06d32df52028" providerId="ADAL" clId="{05A42061-C24B-44CC-AE73-CD97AE6A47BC}" dt="2024-10-31T23:37:38.115" v="319" actId="255"/>
          <ac:spMkLst>
            <pc:docMk/>
            <pc:sldMk cId="0" sldId="1184"/>
            <ac:spMk id="2880519" creationId="{85CCE88C-8173-26C1-46B5-5835099F53FD}"/>
          </ac:spMkLst>
        </pc:spChg>
        <pc:spChg chg="mod">
          <ac:chgData name="Muhammad Al-Amin" userId="72c5b5a6-beb3-4317-9ec7-06d32df52028" providerId="ADAL" clId="{05A42061-C24B-44CC-AE73-CD97AE6A47BC}" dt="2024-10-31T23:37:27.798" v="316" actId="255"/>
          <ac:spMkLst>
            <pc:docMk/>
            <pc:sldMk cId="0" sldId="1184"/>
            <ac:spMk id="2880522" creationId="{AC69868F-B8A0-A2E1-AA15-C1CAFD6EA6B8}"/>
          </ac:spMkLst>
        </pc:spChg>
        <pc:spChg chg="mod">
          <ac:chgData name="Muhammad Al-Amin" userId="72c5b5a6-beb3-4317-9ec7-06d32df52028" providerId="ADAL" clId="{05A42061-C24B-44CC-AE73-CD97AE6A47BC}" dt="2024-10-31T23:37:30.994" v="317" actId="255"/>
          <ac:spMkLst>
            <pc:docMk/>
            <pc:sldMk cId="0" sldId="1184"/>
            <ac:spMk id="2880523" creationId="{FE62D6D4-BC8B-45A1-351F-65C9311BDCE6}"/>
          </ac:spMkLst>
        </pc:spChg>
        <pc:spChg chg="mod">
          <ac:chgData name="Muhammad Al-Amin" userId="72c5b5a6-beb3-4317-9ec7-06d32df52028" providerId="ADAL" clId="{05A42061-C24B-44CC-AE73-CD97AE6A47BC}" dt="2024-10-31T23:37:35.076" v="318" actId="255"/>
          <ac:spMkLst>
            <pc:docMk/>
            <pc:sldMk cId="0" sldId="1184"/>
            <ac:spMk id="2880524" creationId="{5F764F5C-B132-A422-D099-5A6972CD19EB}"/>
          </ac:spMkLst>
        </pc:spChg>
      </pc:sldChg>
      <pc:sldChg chg="modSp add">
        <pc:chgData name="Muhammad Al-Amin" userId="72c5b5a6-beb3-4317-9ec7-06d32df52028" providerId="ADAL" clId="{05A42061-C24B-44CC-AE73-CD97AE6A47BC}" dt="2024-11-01T14:22:51.644" v="476"/>
        <pc:sldMkLst>
          <pc:docMk/>
          <pc:sldMk cId="0" sldId="1185"/>
        </pc:sldMkLst>
        <pc:spChg chg="mod">
          <ac:chgData name="Muhammad Al-Amin" userId="72c5b5a6-beb3-4317-9ec7-06d32df52028" providerId="ADAL" clId="{05A42061-C24B-44CC-AE73-CD97AE6A47BC}" dt="2024-10-31T23:37:55.707" v="323" actId="14100"/>
          <ac:spMkLst>
            <pc:docMk/>
            <pc:sldMk cId="0" sldId="1185"/>
            <ac:spMk id="2881539" creationId="{E014238E-C825-AF4F-148B-F8970A7C2F20}"/>
          </ac:spMkLst>
        </pc:spChg>
        <pc:graphicFrameChg chg="mod">
          <ac:chgData name="Muhammad Al-Amin" userId="72c5b5a6-beb3-4317-9ec7-06d32df52028" providerId="ADAL" clId="{05A42061-C24B-44CC-AE73-CD97AE6A47BC}" dt="2024-11-01T14:22:51.644" v="476"/>
          <ac:graphicFrameMkLst>
            <pc:docMk/>
            <pc:sldMk cId="0" sldId="1185"/>
            <ac:graphicFrameMk id="2881540" creationId="{D5619E09-E8BD-6154-0747-A041C4CC77DC}"/>
          </ac:graphicFrameMkLst>
        </pc:graphicFrameChg>
      </pc:sldChg>
      <pc:sldChg chg="modSp add mod">
        <pc:chgData name="Muhammad Al-Amin" userId="72c5b5a6-beb3-4317-9ec7-06d32df52028" providerId="ADAL" clId="{05A42061-C24B-44CC-AE73-CD97AE6A47BC}" dt="2024-10-31T23:39:24.980" v="332" actId="1076"/>
        <pc:sldMkLst>
          <pc:docMk/>
          <pc:sldMk cId="0" sldId="1186"/>
        </pc:sldMkLst>
        <pc:spChg chg="mod">
          <ac:chgData name="Muhammad Al-Amin" userId="72c5b5a6-beb3-4317-9ec7-06d32df52028" providerId="ADAL" clId="{05A42061-C24B-44CC-AE73-CD97AE6A47BC}" dt="2024-10-31T23:38:19.724" v="324" actId="14100"/>
          <ac:spMkLst>
            <pc:docMk/>
            <pc:sldMk cId="0" sldId="1186"/>
            <ac:spMk id="2882564" creationId="{58779B8A-3F31-AEAA-A149-A42866515C54}"/>
          </ac:spMkLst>
        </pc:spChg>
        <pc:spChg chg="mod">
          <ac:chgData name="Muhammad Al-Amin" userId="72c5b5a6-beb3-4317-9ec7-06d32df52028" providerId="ADAL" clId="{05A42061-C24B-44CC-AE73-CD97AE6A47BC}" dt="2024-10-31T23:39:24.980" v="332" actId="1076"/>
          <ac:spMkLst>
            <pc:docMk/>
            <pc:sldMk cId="0" sldId="1186"/>
            <ac:spMk id="2882578" creationId="{A34E9061-F733-BC94-187C-2077E3D508D0}"/>
          </ac:spMkLst>
        </pc:spChg>
        <pc:graphicFrameChg chg="mod">
          <ac:chgData name="Muhammad Al-Amin" userId="72c5b5a6-beb3-4317-9ec7-06d32df52028" providerId="ADAL" clId="{05A42061-C24B-44CC-AE73-CD97AE6A47BC}" dt="2024-10-31T23:38:49.108" v="327" actId="14100"/>
          <ac:graphicFrameMkLst>
            <pc:docMk/>
            <pc:sldMk cId="0" sldId="1186"/>
            <ac:graphicFrameMk id="2882562" creationId="{BB7C13CD-FC58-CF36-FC71-B5625D80D1BF}"/>
          </ac:graphicFrameMkLst>
        </pc:graphicFrameChg>
      </pc:sldChg>
      <pc:sldChg chg="modSp add">
        <pc:chgData name="Muhammad Al-Amin" userId="72c5b5a6-beb3-4317-9ec7-06d32df52028" providerId="ADAL" clId="{05A42061-C24B-44CC-AE73-CD97AE6A47BC}" dt="2024-10-31T23:39:32.276" v="333" actId="14100"/>
        <pc:sldMkLst>
          <pc:docMk/>
          <pc:sldMk cId="0" sldId="1187"/>
        </pc:sldMkLst>
        <pc:spChg chg="mod">
          <ac:chgData name="Muhammad Al-Amin" userId="72c5b5a6-beb3-4317-9ec7-06d32df52028" providerId="ADAL" clId="{05A42061-C24B-44CC-AE73-CD97AE6A47BC}" dt="2024-10-31T23:39:32.276" v="333" actId="14100"/>
          <ac:spMkLst>
            <pc:docMk/>
            <pc:sldMk cId="0" sldId="1187"/>
            <ac:spMk id="2883590" creationId="{97C0DAE3-9FB1-4B55-5EE3-1DF65C6A68BD}"/>
          </ac:spMkLst>
        </pc:spChg>
      </pc:sldChg>
      <pc:sldChg chg="modSp add mod">
        <pc:chgData name="Muhammad Al-Amin" userId="72c5b5a6-beb3-4317-9ec7-06d32df52028" providerId="ADAL" clId="{05A42061-C24B-44CC-AE73-CD97AE6A47BC}" dt="2024-11-01T14:33:35.079" v="497" actId="1076"/>
        <pc:sldMkLst>
          <pc:docMk/>
          <pc:sldMk cId="0" sldId="1188"/>
        </pc:sldMkLst>
        <pc:spChg chg="mod">
          <ac:chgData name="Muhammad Al-Amin" userId="72c5b5a6-beb3-4317-9ec7-06d32df52028" providerId="ADAL" clId="{05A42061-C24B-44CC-AE73-CD97AE6A47BC}" dt="2024-10-31T21:38:23.532" v="194" actId="1076"/>
          <ac:spMkLst>
            <pc:docMk/>
            <pc:sldMk cId="0" sldId="1188"/>
            <ac:spMk id="2884611" creationId="{9E783CB6-0419-F67D-9BA5-C14B3B63A0C7}"/>
          </ac:spMkLst>
        </pc:spChg>
        <pc:spChg chg="mod">
          <ac:chgData name="Muhammad Al-Amin" userId="72c5b5a6-beb3-4317-9ec7-06d32df52028" providerId="ADAL" clId="{05A42061-C24B-44CC-AE73-CD97AE6A47BC}" dt="2024-10-31T21:38:28.565" v="196" actId="1076"/>
          <ac:spMkLst>
            <pc:docMk/>
            <pc:sldMk cId="0" sldId="1188"/>
            <ac:spMk id="2884613" creationId="{D6A945EB-5FD1-C8AC-D496-27467CEBD773}"/>
          </ac:spMkLst>
        </pc:spChg>
        <pc:graphicFrameChg chg="mod">
          <ac:chgData name="Muhammad Al-Amin" userId="72c5b5a6-beb3-4317-9ec7-06d32df52028" providerId="ADAL" clId="{05A42061-C24B-44CC-AE73-CD97AE6A47BC}" dt="2024-11-01T14:33:35.079" v="497" actId="1076"/>
          <ac:graphicFrameMkLst>
            <pc:docMk/>
            <pc:sldMk cId="0" sldId="1188"/>
            <ac:graphicFrameMk id="2884612" creationId="{EEA7C5F7-FD47-9645-3824-CE98AB154A4D}"/>
          </ac:graphicFrameMkLst>
        </pc:graphicFrameChg>
      </pc:sldChg>
      <pc:sldChg chg="modSp add mod">
        <pc:chgData name="Muhammad Al-Amin" userId="72c5b5a6-beb3-4317-9ec7-06d32df52028" providerId="ADAL" clId="{05A42061-C24B-44CC-AE73-CD97AE6A47BC}" dt="2024-10-31T21:41:02.187" v="228" actId="1076"/>
        <pc:sldMkLst>
          <pc:docMk/>
          <pc:sldMk cId="0" sldId="1189"/>
        </pc:sldMkLst>
        <pc:spChg chg="mod">
          <ac:chgData name="Muhammad Al-Amin" userId="72c5b5a6-beb3-4317-9ec7-06d32df52028" providerId="ADAL" clId="{05A42061-C24B-44CC-AE73-CD97AE6A47BC}" dt="2024-10-31T21:39:30.484" v="208" actId="14100"/>
          <ac:spMkLst>
            <pc:docMk/>
            <pc:sldMk cId="0" sldId="1189"/>
            <ac:spMk id="2885634" creationId="{F75EA0E6-F002-4329-8096-25FFA9C6EA29}"/>
          </ac:spMkLst>
        </pc:spChg>
        <pc:spChg chg="mod">
          <ac:chgData name="Muhammad Al-Amin" userId="72c5b5a6-beb3-4317-9ec7-06d32df52028" providerId="ADAL" clId="{05A42061-C24B-44CC-AE73-CD97AE6A47BC}" dt="2024-10-31T21:39:24.124" v="206" actId="1076"/>
          <ac:spMkLst>
            <pc:docMk/>
            <pc:sldMk cId="0" sldId="1189"/>
            <ac:spMk id="2885636" creationId="{582369F5-9570-CEFA-70CB-C6157C45A7A4}"/>
          </ac:spMkLst>
        </pc:spChg>
        <pc:spChg chg="mod">
          <ac:chgData name="Muhammad Al-Amin" userId="72c5b5a6-beb3-4317-9ec7-06d32df52028" providerId="ADAL" clId="{05A42061-C24B-44CC-AE73-CD97AE6A47BC}" dt="2024-10-31T21:39:10.749" v="203" actId="1076"/>
          <ac:spMkLst>
            <pc:docMk/>
            <pc:sldMk cId="0" sldId="1189"/>
            <ac:spMk id="2885638" creationId="{B55B4C72-9AB8-851A-98FA-C6A59430E052}"/>
          </ac:spMkLst>
        </pc:spChg>
        <pc:spChg chg="mod">
          <ac:chgData name="Muhammad Al-Amin" userId="72c5b5a6-beb3-4317-9ec7-06d32df52028" providerId="ADAL" clId="{05A42061-C24B-44CC-AE73-CD97AE6A47BC}" dt="2024-10-31T21:39:28.108" v="207" actId="1076"/>
          <ac:spMkLst>
            <pc:docMk/>
            <pc:sldMk cId="0" sldId="1189"/>
            <ac:spMk id="2885639" creationId="{65E1DA7C-3D83-E2F8-213D-B2A8CA166503}"/>
          </ac:spMkLst>
        </pc:spChg>
        <pc:spChg chg="mod">
          <ac:chgData name="Muhammad Al-Amin" userId="72c5b5a6-beb3-4317-9ec7-06d32df52028" providerId="ADAL" clId="{05A42061-C24B-44CC-AE73-CD97AE6A47BC}" dt="2024-10-31T21:39:20.157" v="205" actId="1076"/>
          <ac:spMkLst>
            <pc:docMk/>
            <pc:sldMk cId="0" sldId="1189"/>
            <ac:spMk id="2885640" creationId="{1CAF4E32-A252-C971-B9B3-3C8AAFDC7AB2}"/>
          </ac:spMkLst>
        </pc:spChg>
        <pc:spChg chg="mod">
          <ac:chgData name="Muhammad Al-Amin" userId="72c5b5a6-beb3-4317-9ec7-06d32df52028" providerId="ADAL" clId="{05A42061-C24B-44CC-AE73-CD97AE6A47BC}" dt="2024-10-31T21:40:29.213" v="218" actId="14100"/>
          <ac:spMkLst>
            <pc:docMk/>
            <pc:sldMk cId="0" sldId="1189"/>
            <ac:spMk id="2885643" creationId="{021A4BB1-E061-B713-A6B7-5C7D4FFAF9B0}"/>
          </ac:spMkLst>
        </pc:spChg>
        <pc:spChg chg="mod">
          <ac:chgData name="Muhammad Al-Amin" userId="72c5b5a6-beb3-4317-9ec7-06d32df52028" providerId="ADAL" clId="{05A42061-C24B-44CC-AE73-CD97AE6A47BC}" dt="2024-10-31T21:40:24.852" v="216" actId="1076"/>
          <ac:spMkLst>
            <pc:docMk/>
            <pc:sldMk cId="0" sldId="1189"/>
            <ac:spMk id="2885644" creationId="{64EAAED9-4ADE-AB62-9F0E-8B0A3E1E0169}"/>
          </ac:spMkLst>
        </pc:spChg>
        <pc:spChg chg="mod">
          <ac:chgData name="Muhammad Al-Amin" userId="72c5b5a6-beb3-4317-9ec7-06d32df52028" providerId="ADAL" clId="{05A42061-C24B-44CC-AE73-CD97AE6A47BC}" dt="2024-10-31T21:39:38.148" v="209" actId="1076"/>
          <ac:spMkLst>
            <pc:docMk/>
            <pc:sldMk cId="0" sldId="1189"/>
            <ac:spMk id="2885645" creationId="{A7701288-9CB8-3211-80C9-8DD03DBEECB5}"/>
          </ac:spMkLst>
        </pc:spChg>
        <pc:spChg chg="mod">
          <ac:chgData name="Muhammad Al-Amin" userId="72c5b5a6-beb3-4317-9ec7-06d32df52028" providerId="ADAL" clId="{05A42061-C24B-44CC-AE73-CD97AE6A47BC}" dt="2024-10-31T21:39:49.667" v="211" actId="1076"/>
          <ac:spMkLst>
            <pc:docMk/>
            <pc:sldMk cId="0" sldId="1189"/>
            <ac:spMk id="2885646" creationId="{EB16F284-97D7-0868-7DCA-8DB76F44FC26}"/>
          </ac:spMkLst>
        </pc:spChg>
        <pc:spChg chg="mod">
          <ac:chgData name="Muhammad Al-Amin" userId="72c5b5a6-beb3-4317-9ec7-06d32df52028" providerId="ADAL" clId="{05A42061-C24B-44CC-AE73-CD97AE6A47BC}" dt="2024-10-31T21:39:49.667" v="211" actId="1076"/>
          <ac:spMkLst>
            <pc:docMk/>
            <pc:sldMk cId="0" sldId="1189"/>
            <ac:spMk id="2885647" creationId="{8871CBC5-3798-596D-122B-A0DB4B2C5A1D}"/>
          </ac:spMkLst>
        </pc:spChg>
        <pc:spChg chg="mod">
          <ac:chgData name="Muhammad Al-Amin" userId="72c5b5a6-beb3-4317-9ec7-06d32df52028" providerId="ADAL" clId="{05A42061-C24B-44CC-AE73-CD97AE6A47BC}" dt="2024-10-31T21:39:41.662" v="210" actId="1076"/>
          <ac:spMkLst>
            <pc:docMk/>
            <pc:sldMk cId="0" sldId="1189"/>
            <ac:spMk id="2885648" creationId="{68945887-B7A3-9515-B076-B3BD11522167}"/>
          </ac:spMkLst>
        </pc:spChg>
        <pc:spChg chg="mod">
          <ac:chgData name="Muhammad Al-Amin" userId="72c5b5a6-beb3-4317-9ec7-06d32df52028" providerId="ADAL" clId="{05A42061-C24B-44CC-AE73-CD97AE6A47BC}" dt="2024-10-31T21:40:06.596" v="212" actId="1076"/>
          <ac:spMkLst>
            <pc:docMk/>
            <pc:sldMk cId="0" sldId="1189"/>
            <ac:spMk id="2885649" creationId="{F9B7541F-9CF2-6AA6-2FE1-6740A84039B5}"/>
          </ac:spMkLst>
        </pc:spChg>
        <pc:spChg chg="mod">
          <ac:chgData name="Muhammad Al-Amin" userId="72c5b5a6-beb3-4317-9ec7-06d32df52028" providerId="ADAL" clId="{05A42061-C24B-44CC-AE73-CD97AE6A47BC}" dt="2024-10-31T21:40:06.596" v="212" actId="1076"/>
          <ac:spMkLst>
            <pc:docMk/>
            <pc:sldMk cId="0" sldId="1189"/>
            <ac:spMk id="2885650" creationId="{E383593F-2DBB-B3D9-E37C-C75A0647FBFC}"/>
          </ac:spMkLst>
        </pc:spChg>
        <pc:spChg chg="mod">
          <ac:chgData name="Muhammad Al-Amin" userId="72c5b5a6-beb3-4317-9ec7-06d32df52028" providerId="ADAL" clId="{05A42061-C24B-44CC-AE73-CD97AE6A47BC}" dt="2024-10-31T21:40:06.596" v="212" actId="1076"/>
          <ac:spMkLst>
            <pc:docMk/>
            <pc:sldMk cId="0" sldId="1189"/>
            <ac:spMk id="2885651" creationId="{60450D55-A590-6DA3-ABC2-D859F466C02E}"/>
          </ac:spMkLst>
        </pc:spChg>
        <pc:spChg chg="mod">
          <ac:chgData name="Muhammad Al-Amin" userId="72c5b5a6-beb3-4317-9ec7-06d32df52028" providerId="ADAL" clId="{05A42061-C24B-44CC-AE73-CD97AE6A47BC}" dt="2024-10-31T21:39:49.667" v="211" actId="1076"/>
          <ac:spMkLst>
            <pc:docMk/>
            <pc:sldMk cId="0" sldId="1189"/>
            <ac:spMk id="2885652" creationId="{69424623-5E87-D931-7A83-33FD6CD17BDB}"/>
          </ac:spMkLst>
        </pc:spChg>
        <pc:spChg chg="mod">
          <ac:chgData name="Muhammad Al-Amin" userId="72c5b5a6-beb3-4317-9ec7-06d32df52028" providerId="ADAL" clId="{05A42061-C24B-44CC-AE73-CD97AE6A47BC}" dt="2024-10-31T21:40:06.596" v="212" actId="1076"/>
          <ac:spMkLst>
            <pc:docMk/>
            <pc:sldMk cId="0" sldId="1189"/>
            <ac:spMk id="2885653" creationId="{C5F97130-6428-0B4F-52DF-7FE2DD63CC58}"/>
          </ac:spMkLst>
        </pc:spChg>
        <pc:spChg chg="mod">
          <ac:chgData name="Muhammad Al-Amin" userId="72c5b5a6-beb3-4317-9ec7-06d32df52028" providerId="ADAL" clId="{05A42061-C24B-44CC-AE73-CD97AE6A47BC}" dt="2024-10-31T21:40:15.124" v="213" actId="1076"/>
          <ac:spMkLst>
            <pc:docMk/>
            <pc:sldMk cId="0" sldId="1189"/>
            <ac:spMk id="2885654" creationId="{CBFC014E-4271-B979-CCEE-25439EE3075C}"/>
          </ac:spMkLst>
        </pc:spChg>
        <pc:spChg chg="mod">
          <ac:chgData name="Muhammad Al-Amin" userId="72c5b5a6-beb3-4317-9ec7-06d32df52028" providerId="ADAL" clId="{05A42061-C24B-44CC-AE73-CD97AE6A47BC}" dt="2024-10-31T21:39:10.749" v="203" actId="1076"/>
          <ac:spMkLst>
            <pc:docMk/>
            <pc:sldMk cId="0" sldId="1189"/>
            <ac:spMk id="2885655" creationId="{0A08A693-052E-F4B9-5B5E-8EF7D557C05C}"/>
          </ac:spMkLst>
        </pc:spChg>
        <pc:spChg chg="mod">
          <ac:chgData name="Muhammad Al-Amin" userId="72c5b5a6-beb3-4317-9ec7-06d32df52028" providerId="ADAL" clId="{05A42061-C24B-44CC-AE73-CD97AE6A47BC}" dt="2024-10-31T21:39:10.749" v="203" actId="1076"/>
          <ac:spMkLst>
            <pc:docMk/>
            <pc:sldMk cId="0" sldId="1189"/>
            <ac:spMk id="2885656" creationId="{311EE553-F318-4F70-9406-6A4BDD3AC200}"/>
          </ac:spMkLst>
        </pc:spChg>
        <pc:spChg chg="mod">
          <ac:chgData name="Muhammad Al-Amin" userId="72c5b5a6-beb3-4317-9ec7-06d32df52028" providerId="ADAL" clId="{05A42061-C24B-44CC-AE73-CD97AE6A47BC}" dt="2024-10-31T21:39:10.749" v="203" actId="1076"/>
          <ac:spMkLst>
            <pc:docMk/>
            <pc:sldMk cId="0" sldId="1189"/>
            <ac:spMk id="2885657" creationId="{7F55D3AB-4568-62E5-34CF-A2B62CEEA82E}"/>
          </ac:spMkLst>
        </pc:spChg>
        <pc:spChg chg="mod">
          <ac:chgData name="Muhammad Al-Amin" userId="72c5b5a6-beb3-4317-9ec7-06d32df52028" providerId="ADAL" clId="{05A42061-C24B-44CC-AE73-CD97AE6A47BC}" dt="2024-10-31T21:39:10.749" v="203" actId="1076"/>
          <ac:spMkLst>
            <pc:docMk/>
            <pc:sldMk cId="0" sldId="1189"/>
            <ac:spMk id="2885658" creationId="{299477EB-ED30-DD00-1D79-A74029522281}"/>
          </ac:spMkLst>
        </pc:spChg>
        <pc:spChg chg="mod">
          <ac:chgData name="Muhammad Al-Amin" userId="72c5b5a6-beb3-4317-9ec7-06d32df52028" providerId="ADAL" clId="{05A42061-C24B-44CC-AE73-CD97AE6A47BC}" dt="2024-10-31T21:39:10.749" v="203" actId="1076"/>
          <ac:spMkLst>
            <pc:docMk/>
            <pc:sldMk cId="0" sldId="1189"/>
            <ac:spMk id="2885659" creationId="{C68650A2-6DB8-D62D-4469-A88913D3452A}"/>
          </ac:spMkLst>
        </pc:spChg>
        <pc:spChg chg="mod">
          <ac:chgData name="Muhammad Al-Amin" userId="72c5b5a6-beb3-4317-9ec7-06d32df52028" providerId="ADAL" clId="{05A42061-C24B-44CC-AE73-CD97AE6A47BC}" dt="2024-10-31T21:41:02.187" v="228" actId="1076"/>
          <ac:spMkLst>
            <pc:docMk/>
            <pc:sldMk cId="0" sldId="1189"/>
            <ac:spMk id="2885669" creationId="{639EEB89-A400-353F-4457-5183BEC52CDF}"/>
          </ac:spMkLst>
        </pc:spChg>
        <pc:graphicFrameChg chg="mod">
          <ac:chgData name="Muhammad Al-Amin" userId="72c5b5a6-beb3-4317-9ec7-06d32df52028" providerId="ADAL" clId="{05A42061-C24B-44CC-AE73-CD97AE6A47BC}" dt="2024-10-31T21:39:10.749" v="203" actId="1076"/>
          <ac:graphicFrameMkLst>
            <pc:docMk/>
            <pc:sldMk cId="0" sldId="1189"/>
            <ac:graphicFrameMk id="2885637" creationId="{4B369196-4832-0166-32A0-51655E9211C1}"/>
          </ac:graphicFrameMkLst>
        </pc:graphicFrameChg>
        <pc:graphicFrameChg chg="mod">
          <ac:chgData name="Muhammad Al-Amin" userId="72c5b5a6-beb3-4317-9ec7-06d32df52028" providerId="ADAL" clId="{05A42061-C24B-44CC-AE73-CD97AE6A47BC}" dt="2024-10-31T21:39:10.749" v="203" actId="1076"/>
          <ac:graphicFrameMkLst>
            <pc:docMk/>
            <pc:sldMk cId="0" sldId="1189"/>
            <ac:graphicFrameMk id="2885641" creationId="{D042E182-51A2-956F-AEA1-DB6441454020}"/>
          </ac:graphicFrameMkLst>
        </pc:graphicFrameChg>
        <pc:graphicFrameChg chg="mod">
          <ac:chgData name="Muhammad Al-Amin" userId="72c5b5a6-beb3-4317-9ec7-06d32df52028" providerId="ADAL" clId="{05A42061-C24B-44CC-AE73-CD97AE6A47BC}" dt="2024-10-31T21:39:10.749" v="203" actId="1076"/>
          <ac:graphicFrameMkLst>
            <pc:docMk/>
            <pc:sldMk cId="0" sldId="1189"/>
            <ac:graphicFrameMk id="2885642" creationId="{AAA7AAFC-3EB9-C9CA-512D-347169E97919}"/>
          </ac:graphicFrameMkLst>
        </pc:graphicFrameChg>
      </pc:sldChg>
      <pc:sldChg chg="modSp add mod">
        <pc:chgData name="Muhammad Al-Amin" userId="72c5b5a6-beb3-4317-9ec7-06d32df52028" providerId="ADAL" clId="{05A42061-C24B-44CC-AE73-CD97AE6A47BC}" dt="2024-11-01T14:34:08.058" v="499"/>
        <pc:sldMkLst>
          <pc:docMk/>
          <pc:sldMk cId="0" sldId="1190"/>
        </pc:sldMkLst>
        <pc:spChg chg="mod">
          <ac:chgData name="Muhammad Al-Amin" userId="72c5b5a6-beb3-4317-9ec7-06d32df52028" providerId="ADAL" clId="{05A42061-C24B-44CC-AE73-CD97AE6A47BC}" dt="2024-10-31T21:41:15.115" v="230" actId="1076"/>
          <ac:spMkLst>
            <pc:docMk/>
            <pc:sldMk cId="0" sldId="1190"/>
            <ac:spMk id="2886658" creationId="{69B15A9D-BA19-81C4-C20A-A1004053897E}"/>
          </ac:spMkLst>
        </pc:spChg>
        <pc:spChg chg="mod">
          <ac:chgData name="Muhammad Al-Amin" userId="72c5b5a6-beb3-4317-9ec7-06d32df52028" providerId="ADAL" clId="{05A42061-C24B-44CC-AE73-CD97AE6A47BC}" dt="2024-10-31T21:41:17.212" v="231" actId="14100"/>
          <ac:spMkLst>
            <pc:docMk/>
            <pc:sldMk cId="0" sldId="1190"/>
            <ac:spMk id="2886659" creationId="{81395620-A148-AD11-AF03-489E98C34236}"/>
          </ac:spMkLst>
        </pc:spChg>
        <pc:spChg chg="mod">
          <ac:chgData name="Muhammad Al-Amin" userId="72c5b5a6-beb3-4317-9ec7-06d32df52028" providerId="ADAL" clId="{05A42061-C24B-44CC-AE73-CD97AE6A47BC}" dt="2024-10-31T21:41:24.390" v="235" actId="120"/>
          <ac:spMkLst>
            <pc:docMk/>
            <pc:sldMk cId="0" sldId="1190"/>
            <ac:spMk id="2886660" creationId="{C16DEEC9-C03D-05A8-C637-D46EDD44C4F4}"/>
          </ac:spMkLst>
        </pc:spChg>
        <pc:graphicFrameChg chg="mod">
          <ac:chgData name="Muhammad Al-Amin" userId="72c5b5a6-beb3-4317-9ec7-06d32df52028" providerId="ADAL" clId="{05A42061-C24B-44CC-AE73-CD97AE6A47BC}" dt="2024-11-01T14:34:08.058" v="499"/>
          <ac:graphicFrameMkLst>
            <pc:docMk/>
            <pc:sldMk cId="0" sldId="1190"/>
            <ac:graphicFrameMk id="2886661" creationId="{31B82706-1236-C6D7-D134-982019F9E1EB}"/>
          </ac:graphicFrameMkLst>
        </pc:graphicFrameChg>
        <pc:graphicFrameChg chg="mod">
          <ac:chgData name="Muhammad Al-Amin" userId="72c5b5a6-beb3-4317-9ec7-06d32df52028" providerId="ADAL" clId="{05A42061-C24B-44CC-AE73-CD97AE6A47BC}" dt="2024-10-31T21:41:30.781" v="236" actId="1076"/>
          <ac:graphicFrameMkLst>
            <pc:docMk/>
            <pc:sldMk cId="0" sldId="1190"/>
            <ac:graphicFrameMk id="2886662" creationId="{B69AF8FD-5382-E8C9-F044-82D91641B7CB}"/>
          </ac:graphicFrameMkLst>
        </pc:graphicFrameChg>
      </pc:sldChg>
      <pc:sldChg chg="modSp add">
        <pc:chgData name="Muhammad Al-Amin" userId="72c5b5a6-beb3-4317-9ec7-06d32df52028" providerId="ADAL" clId="{05A42061-C24B-44CC-AE73-CD97AE6A47BC}" dt="2024-10-31T21:42:05.171" v="245" actId="255"/>
        <pc:sldMkLst>
          <pc:docMk/>
          <pc:sldMk cId="0" sldId="1191"/>
        </pc:sldMkLst>
        <pc:spChg chg="mod">
          <ac:chgData name="Muhammad Al-Amin" userId="72c5b5a6-beb3-4317-9ec7-06d32df52028" providerId="ADAL" clId="{05A42061-C24B-44CC-AE73-CD97AE6A47BC}" dt="2024-10-31T21:41:48.667" v="240" actId="255"/>
          <ac:spMkLst>
            <pc:docMk/>
            <pc:sldMk cId="0" sldId="1191"/>
            <ac:spMk id="2887682" creationId="{0A99BE7A-B861-AE2D-FC36-EC60393EEDFD}"/>
          </ac:spMkLst>
        </pc:spChg>
        <pc:spChg chg="mod">
          <ac:chgData name="Muhammad Al-Amin" userId="72c5b5a6-beb3-4317-9ec7-06d32df52028" providerId="ADAL" clId="{05A42061-C24B-44CC-AE73-CD97AE6A47BC}" dt="2024-10-31T21:41:51.336" v="241" actId="255"/>
          <ac:spMkLst>
            <pc:docMk/>
            <pc:sldMk cId="0" sldId="1191"/>
            <ac:spMk id="2887684" creationId="{445F1D0B-4D5B-13A9-D083-A38909626DE5}"/>
          </ac:spMkLst>
        </pc:spChg>
        <pc:spChg chg="mod">
          <ac:chgData name="Muhammad Al-Amin" userId="72c5b5a6-beb3-4317-9ec7-06d32df52028" providerId="ADAL" clId="{05A42061-C24B-44CC-AE73-CD97AE6A47BC}" dt="2024-10-31T21:41:58.803" v="243" actId="255"/>
          <ac:spMkLst>
            <pc:docMk/>
            <pc:sldMk cId="0" sldId="1191"/>
            <ac:spMk id="2887687" creationId="{35E72F59-21E6-A14B-F120-AE1BBA16CF45}"/>
          </ac:spMkLst>
        </pc:spChg>
        <pc:spChg chg="mod">
          <ac:chgData name="Muhammad Al-Amin" userId="72c5b5a6-beb3-4317-9ec7-06d32df52028" providerId="ADAL" clId="{05A42061-C24B-44CC-AE73-CD97AE6A47BC}" dt="2024-10-31T21:42:01.711" v="244" actId="255"/>
          <ac:spMkLst>
            <pc:docMk/>
            <pc:sldMk cId="0" sldId="1191"/>
            <ac:spMk id="2887688" creationId="{7E5E3144-FBBF-AF01-5EB5-7A191ACD7176}"/>
          </ac:spMkLst>
        </pc:spChg>
        <pc:spChg chg="mod">
          <ac:chgData name="Muhammad Al-Amin" userId="72c5b5a6-beb3-4317-9ec7-06d32df52028" providerId="ADAL" clId="{05A42061-C24B-44CC-AE73-CD97AE6A47BC}" dt="2024-10-31T21:41:55.371" v="242" actId="255"/>
          <ac:spMkLst>
            <pc:docMk/>
            <pc:sldMk cId="0" sldId="1191"/>
            <ac:spMk id="2887691" creationId="{FA670B50-AC3F-1538-6959-95240A1F3A52}"/>
          </ac:spMkLst>
        </pc:spChg>
        <pc:spChg chg="mod">
          <ac:chgData name="Muhammad Al-Amin" userId="72c5b5a6-beb3-4317-9ec7-06d32df52028" providerId="ADAL" clId="{05A42061-C24B-44CC-AE73-CD97AE6A47BC}" dt="2024-10-31T21:42:05.171" v="245" actId="255"/>
          <ac:spMkLst>
            <pc:docMk/>
            <pc:sldMk cId="0" sldId="1191"/>
            <ac:spMk id="2887692" creationId="{5EE12EA3-31B5-80B7-3A8D-3793FE80E1AD}"/>
          </ac:spMkLst>
        </pc:spChg>
      </pc:sldChg>
      <pc:sldChg chg="modSp add">
        <pc:chgData name="Muhammad Al-Amin" userId="72c5b5a6-beb3-4317-9ec7-06d32df52028" providerId="ADAL" clId="{05A42061-C24B-44CC-AE73-CD97AE6A47BC}" dt="2024-10-31T21:42:16.884" v="248" actId="1076"/>
        <pc:sldMkLst>
          <pc:docMk/>
          <pc:sldMk cId="0" sldId="1192"/>
        </pc:sldMkLst>
        <pc:spChg chg="mod">
          <ac:chgData name="Muhammad Al-Amin" userId="72c5b5a6-beb3-4317-9ec7-06d32df52028" providerId="ADAL" clId="{05A42061-C24B-44CC-AE73-CD97AE6A47BC}" dt="2024-10-31T21:42:16.884" v="248" actId="1076"/>
          <ac:spMkLst>
            <pc:docMk/>
            <pc:sldMk cId="0" sldId="1192"/>
            <ac:spMk id="2888706" creationId="{922FE35B-6A33-DD7A-8E9F-90E197CEA1F0}"/>
          </ac:spMkLst>
        </pc:spChg>
        <pc:spChg chg="mod">
          <ac:chgData name="Muhammad Al-Amin" userId="72c5b5a6-beb3-4317-9ec7-06d32df52028" providerId="ADAL" clId="{05A42061-C24B-44CC-AE73-CD97AE6A47BC}" dt="2024-10-31T21:42:12.459" v="246" actId="14100"/>
          <ac:spMkLst>
            <pc:docMk/>
            <pc:sldMk cId="0" sldId="1192"/>
            <ac:spMk id="2888707" creationId="{B421C741-6A4D-67F4-E678-3837CD098537}"/>
          </ac:spMkLst>
        </pc:spChg>
      </pc:sldChg>
      <pc:sldChg chg="modSp add mod">
        <pc:chgData name="Muhammad Al-Amin" userId="72c5b5a6-beb3-4317-9ec7-06d32df52028" providerId="ADAL" clId="{05A42061-C24B-44CC-AE73-CD97AE6A47BC}" dt="2024-10-31T21:42:50.345" v="270" actId="20577"/>
        <pc:sldMkLst>
          <pc:docMk/>
          <pc:sldMk cId="0" sldId="1193"/>
        </pc:sldMkLst>
        <pc:spChg chg="mod">
          <ac:chgData name="Muhammad Al-Amin" userId="72c5b5a6-beb3-4317-9ec7-06d32df52028" providerId="ADAL" clId="{05A42061-C24B-44CC-AE73-CD97AE6A47BC}" dt="2024-10-31T21:42:50.345" v="270" actId="20577"/>
          <ac:spMkLst>
            <pc:docMk/>
            <pc:sldMk cId="0" sldId="1193"/>
            <ac:spMk id="2889731" creationId="{877B089B-C78B-1EA0-AAA5-97313C7418D1}"/>
          </ac:spMkLst>
        </pc:spChg>
        <pc:spChg chg="mod">
          <ac:chgData name="Muhammad Al-Amin" userId="72c5b5a6-beb3-4317-9ec7-06d32df52028" providerId="ADAL" clId="{05A42061-C24B-44CC-AE73-CD97AE6A47BC}" dt="2024-10-31T21:42:34.356" v="250" actId="14100"/>
          <ac:spMkLst>
            <pc:docMk/>
            <pc:sldMk cId="0" sldId="1193"/>
            <ac:spMk id="2889732" creationId="{40548746-3915-CCAA-7393-647720E01041}"/>
          </ac:spMkLst>
        </pc:spChg>
        <pc:spChg chg="mod">
          <ac:chgData name="Muhammad Al-Amin" userId="72c5b5a6-beb3-4317-9ec7-06d32df52028" providerId="ADAL" clId="{05A42061-C24B-44CC-AE73-CD97AE6A47BC}" dt="2024-10-31T21:42:31.756" v="249" actId="14100"/>
          <ac:spMkLst>
            <pc:docMk/>
            <pc:sldMk cId="0" sldId="1193"/>
            <ac:spMk id="2889733" creationId="{5827DCFF-9243-5598-6BF0-E736B15F2C6F}"/>
          </ac:spMkLst>
        </pc:spChg>
        <pc:graphicFrameChg chg="mod">
          <ac:chgData name="Muhammad Al-Amin" userId="72c5b5a6-beb3-4317-9ec7-06d32df52028" providerId="ADAL" clId="{05A42061-C24B-44CC-AE73-CD97AE6A47BC}" dt="2024-10-31T21:42:38.357" v="252" actId="1076"/>
          <ac:graphicFrameMkLst>
            <pc:docMk/>
            <pc:sldMk cId="0" sldId="1193"/>
            <ac:graphicFrameMk id="2889730" creationId="{A1215B51-C269-E37C-6999-14D7905053AC}"/>
          </ac:graphicFrameMkLst>
        </pc:graphicFrameChg>
      </pc:sldChg>
      <pc:sldChg chg="modSp add mod">
        <pc:chgData name="Muhammad Al-Amin" userId="72c5b5a6-beb3-4317-9ec7-06d32df52028" providerId="ADAL" clId="{05A42061-C24B-44CC-AE73-CD97AE6A47BC}" dt="2024-10-31T21:43:07.107" v="275" actId="1076"/>
        <pc:sldMkLst>
          <pc:docMk/>
          <pc:sldMk cId="0" sldId="1194"/>
        </pc:sldMkLst>
        <pc:spChg chg="mod">
          <ac:chgData name="Muhammad Al-Amin" userId="72c5b5a6-beb3-4317-9ec7-06d32df52028" providerId="ADAL" clId="{05A42061-C24B-44CC-AE73-CD97AE6A47BC}" dt="2024-10-31T21:43:07.107" v="275" actId="1076"/>
          <ac:spMkLst>
            <pc:docMk/>
            <pc:sldMk cId="0" sldId="1194"/>
            <ac:spMk id="2890754" creationId="{251DF2EC-2A9C-0948-506E-9119359785EC}"/>
          </ac:spMkLst>
        </pc:spChg>
        <pc:spChg chg="mod">
          <ac:chgData name="Muhammad Al-Amin" userId="72c5b5a6-beb3-4317-9ec7-06d32df52028" providerId="ADAL" clId="{05A42061-C24B-44CC-AE73-CD97AE6A47BC}" dt="2024-10-31T21:43:03.484" v="274" actId="14100"/>
          <ac:spMkLst>
            <pc:docMk/>
            <pc:sldMk cId="0" sldId="1194"/>
            <ac:spMk id="2890755" creationId="{0EE8A5DE-6C0E-8593-F557-6C9E3491C133}"/>
          </ac:spMkLst>
        </pc:spChg>
        <pc:spChg chg="mod">
          <ac:chgData name="Muhammad Al-Amin" userId="72c5b5a6-beb3-4317-9ec7-06d32df52028" providerId="ADAL" clId="{05A42061-C24B-44CC-AE73-CD97AE6A47BC}" dt="2024-10-31T21:43:02.044" v="273" actId="14100"/>
          <ac:spMkLst>
            <pc:docMk/>
            <pc:sldMk cId="0" sldId="1194"/>
            <ac:spMk id="2890756" creationId="{24C983E8-341A-64A8-E15C-4D7635507334}"/>
          </ac:spMkLst>
        </pc:spChg>
        <pc:graphicFrameChg chg="mod">
          <ac:chgData name="Muhammad Al-Amin" userId="72c5b5a6-beb3-4317-9ec7-06d32df52028" providerId="ADAL" clId="{05A42061-C24B-44CC-AE73-CD97AE6A47BC}" dt="2024-10-31T21:43:00.131" v="272" actId="1076"/>
          <ac:graphicFrameMkLst>
            <pc:docMk/>
            <pc:sldMk cId="0" sldId="1194"/>
            <ac:graphicFrameMk id="2890758" creationId="{62B70DAF-B275-86CA-DD5A-F50B7D692E06}"/>
          </ac:graphicFrameMkLst>
        </pc:graphicFrameChg>
      </pc:sldChg>
      <pc:sldChg chg="modSp add mod">
        <pc:chgData name="Muhammad Al-Amin" userId="72c5b5a6-beb3-4317-9ec7-06d32df52028" providerId="ADAL" clId="{05A42061-C24B-44CC-AE73-CD97AE6A47BC}" dt="2024-10-31T21:43:21.174" v="281" actId="20577"/>
        <pc:sldMkLst>
          <pc:docMk/>
          <pc:sldMk cId="0" sldId="1195"/>
        </pc:sldMkLst>
        <pc:spChg chg="mod">
          <ac:chgData name="Muhammad Al-Amin" userId="72c5b5a6-beb3-4317-9ec7-06d32df52028" providerId="ADAL" clId="{05A42061-C24B-44CC-AE73-CD97AE6A47BC}" dt="2024-10-31T21:43:14.781" v="279" actId="14100"/>
          <ac:spMkLst>
            <pc:docMk/>
            <pc:sldMk cId="0" sldId="1195"/>
            <ac:spMk id="2891779" creationId="{D58F82A9-5918-0FBD-AD53-8E06F49A914F}"/>
          </ac:spMkLst>
        </pc:spChg>
        <pc:spChg chg="mod">
          <ac:chgData name="Muhammad Al-Amin" userId="72c5b5a6-beb3-4317-9ec7-06d32df52028" providerId="ADAL" clId="{05A42061-C24B-44CC-AE73-CD97AE6A47BC}" dt="2024-10-31T21:43:21.174" v="281" actId="20577"/>
          <ac:spMkLst>
            <pc:docMk/>
            <pc:sldMk cId="0" sldId="1195"/>
            <ac:spMk id="2891780" creationId="{A9E0BDC3-DEDA-18FF-F552-61BAE7BB7F90}"/>
          </ac:spMkLst>
        </pc:spChg>
        <pc:spChg chg="mod">
          <ac:chgData name="Muhammad Al-Amin" userId="72c5b5a6-beb3-4317-9ec7-06d32df52028" providerId="ADAL" clId="{05A42061-C24B-44CC-AE73-CD97AE6A47BC}" dt="2024-10-31T21:43:13.412" v="278" actId="14100"/>
          <ac:spMkLst>
            <pc:docMk/>
            <pc:sldMk cId="0" sldId="1195"/>
            <ac:spMk id="2891781" creationId="{B50E064E-0DC3-AA17-AC88-FD8F8991062F}"/>
          </ac:spMkLst>
        </pc:spChg>
        <pc:graphicFrameChg chg="mod">
          <ac:chgData name="Muhammad Al-Amin" userId="72c5b5a6-beb3-4317-9ec7-06d32df52028" providerId="ADAL" clId="{05A42061-C24B-44CC-AE73-CD97AE6A47BC}" dt="2024-10-31T21:43:11.444" v="277" actId="1076"/>
          <ac:graphicFrameMkLst>
            <pc:docMk/>
            <pc:sldMk cId="0" sldId="1195"/>
            <ac:graphicFrameMk id="2891778" creationId="{9FDCD1CF-5C74-8637-F155-92301F090C32}"/>
          </ac:graphicFrameMkLst>
        </pc:graphicFrameChg>
      </pc:sldChg>
      <pc:sldChg chg="modSp add mod">
        <pc:chgData name="Muhammad Al-Amin" userId="72c5b5a6-beb3-4317-9ec7-06d32df52028" providerId="ADAL" clId="{05A42061-C24B-44CC-AE73-CD97AE6A47BC}" dt="2024-10-31T21:44:36.421" v="297" actId="14100"/>
        <pc:sldMkLst>
          <pc:docMk/>
          <pc:sldMk cId="0" sldId="1196"/>
        </pc:sldMkLst>
        <pc:spChg chg="mod">
          <ac:chgData name="Muhammad Al-Amin" userId="72c5b5a6-beb3-4317-9ec7-06d32df52028" providerId="ADAL" clId="{05A42061-C24B-44CC-AE73-CD97AE6A47BC}" dt="2024-10-31T21:44:14.667" v="289" actId="1076"/>
          <ac:spMkLst>
            <pc:docMk/>
            <pc:sldMk cId="0" sldId="1196"/>
            <ac:spMk id="2892802" creationId="{B50389D1-3598-F7A2-C8AE-55C5B859B212}"/>
          </ac:spMkLst>
        </pc:spChg>
        <pc:spChg chg="mod">
          <ac:chgData name="Muhammad Al-Amin" userId="72c5b5a6-beb3-4317-9ec7-06d32df52028" providerId="ADAL" clId="{05A42061-C24B-44CC-AE73-CD97AE6A47BC}" dt="2024-10-31T21:44:11.131" v="288" actId="14100"/>
          <ac:spMkLst>
            <pc:docMk/>
            <pc:sldMk cId="0" sldId="1196"/>
            <ac:spMk id="2892803" creationId="{0F206163-4387-4C26-2293-5A262F946925}"/>
          </ac:spMkLst>
        </pc:spChg>
        <pc:spChg chg="mod">
          <ac:chgData name="Muhammad Al-Amin" userId="72c5b5a6-beb3-4317-9ec7-06d32df52028" providerId="ADAL" clId="{05A42061-C24B-44CC-AE73-CD97AE6A47BC}" dt="2024-10-31T21:44:36.421" v="297" actId="14100"/>
          <ac:spMkLst>
            <pc:docMk/>
            <pc:sldMk cId="0" sldId="1196"/>
            <ac:spMk id="2892804" creationId="{586EFDBA-DA63-C3E6-B38B-877BB90FA52C}"/>
          </ac:spMkLst>
        </pc:spChg>
        <pc:picChg chg="mod">
          <ac:chgData name="Muhammad Al-Amin" userId="72c5b5a6-beb3-4317-9ec7-06d32df52028" providerId="ADAL" clId="{05A42061-C24B-44CC-AE73-CD97AE6A47BC}" dt="2024-10-31T21:44:16.811" v="290" actId="1076"/>
          <ac:picMkLst>
            <pc:docMk/>
            <pc:sldMk cId="0" sldId="1196"/>
            <ac:picMk id="2892806" creationId="{620F9E7E-6FF8-A5E3-0C69-DC40B70864CB}"/>
          </ac:picMkLst>
        </pc:picChg>
      </pc:sldChg>
      <pc:sldChg chg="modSp add">
        <pc:chgData name="Muhammad Al-Amin" userId="72c5b5a6-beb3-4317-9ec7-06d32df52028" providerId="ADAL" clId="{05A42061-C24B-44CC-AE73-CD97AE6A47BC}" dt="2024-10-31T21:44:47.467" v="298" actId="1076"/>
        <pc:sldMkLst>
          <pc:docMk/>
          <pc:sldMk cId="0" sldId="1197"/>
        </pc:sldMkLst>
        <pc:spChg chg="mod">
          <ac:chgData name="Muhammad Al-Amin" userId="72c5b5a6-beb3-4317-9ec7-06d32df52028" providerId="ADAL" clId="{05A42061-C24B-44CC-AE73-CD97AE6A47BC}" dt="2024-10-31T21:44:47.467" v="298" actId="1076"/>
          <ac:spMkLst>
            <pc:docMk/>
            <pc:sldMk cId="0" sldId="1197"/>
            <ac:spMk id="2893828" creationId="{4B1140FB-FE12-A016-69D1-1718E6D8E10C}"/>
          </ac:spMkLst>
        </pc:spChg>
      </pc:sldChg>
      <pc:sldChg chg="modSp add mod">
        <pc:chgData name="Muhammad Al-Amin" userId="72c5b5a6-beb3-4317-9ec7-06d32df52028" providerId="ADAL" clId="{05A42061-C24B-44CC-AE73-CD97AE6A47BC}" dt="2024-10-31T21:45:11.844" v="302" actId="14100"/>
        <pc:sldMkLst>
          <pc:docMk/>
          <pc:sldMk cId="0" sldId="1198"/>
        </pc:sldMkLst>
        <pc:spChg chg="mod">
          <ac:chgData name="Muhammad Al-Amin" userId="72c5b5a6-beb3-4317-9ec7-06d32df52028" providerId="ADAL" clId="{05A42061-C24B-44CC-AE73-CD97AE6A47BC}" dt="2024-10-31T21:45:04.740" v="300" actId="20577"/>
          <ac:spMkLst>
            <pc:docMk/>
            <pc:sldMk cId="0" sldId="1198"/>
            <ac:spMk id="2894850" creationId="{68E5212C-0021-5EA4-FA22-589AFBF0AA43}"/>
          </ac:spMkLst>
        </pc:spChg>
        <pc:spChg chg="mod">
          <ac:chgData name="Muhammad Al-Amin" userId="72c5b5a6-beb3-4317-9ec7-06d32df52028" providerId="ADAL" clId="{05A42061-C24B-44CC-AE73-CD97AE6A47BC}" dt="2024-10-31T21:45:11.844" v="302" actId="14100"/>
          <ac:spMkLst>
            <pc:docMk/>
            <pc:sldMk cId="0" sldId="1198"/>
            <ac:spMk id="2894851" creationId="{4DC7A564-9128-09A8-7EFC-491CA4EF2C55}"/>
          </ac:spMkLst>
        </pc:spChg>
        <pc:graphicFrameChg chg="mod">
          <ac:chgData name="Muhammad Al-Amin" userId="72c5b5a6-beb3-4317-9ec7-06d32df52028" providerId="ADAL" clId="{05A42061-C24B-44CC-AE73-CD97AE6A47BC}" dt="2024-10-31T21:44:56.007" v="299"/>
          <ac:graphicFrameMkLst>
            <pc:docMk/>
            <pc:sldMk cId="0" sldId="1198"/>
            <ac:graphicFrameMk id="2894852" creationId="{A2F1176A-85E5-E483-2CF9-82182C0FC260}"/>
          </ac:graphicFrameMkLst>
        </pc:graphicFrameChg>
      </pc:sldChg>
      <pc:sldChg chg="modSp add">
        <pc:chgData name="Muhammad Al-Amin" userId="72c5b5a6-beb3-4317-9ec7-06d32df52028" providerId="ADAL" clId="{05A42061-C24B-44CC-AE73-CD97AE6A47BC}" dt="2024-10-31T21:45:19.947" v="304"/>
        <pc:sldMkLst>
          <pc:docMk/>
          <pc:sldMk cId="0" sldId="1199"/>
        </pc:sldMkLst>
        <pc:spChg chg="mod">
          <ac:chgData name="Muhammad Al-Amin" userId="72c5b5a6-beb3-4317-9ec7-06d32df52028" providerId="ADAL" clId="{05A42061-C24B-44CC-AE73-CD97AE6A47BC}" dt="2024-10-31T21:45:17.659" v="303" actId="14100"/>
          <ac:spMkLst>
            <pc:docMk/>
            <pc:sldMk cId="0" sldId="1199"/>
            <ac:spMk id="2895874" creationId="{A30C8B50-E80A-9C27-7DFC-C91E7EC9B784}"/>
          </ac:spMkLst>
        </pc:spChg>
        <pc:graphicFrameChg chg="mod">
          <ac:chgData name="Muhammad Al-Amin" userId="72c5b5a6-beb3-4317-9ec7-06d32df52028" providerId="ADAL" clId="{05A42061-C24B-44CC-AE73-CD97AE6A47BC}" dt="2024-10-31T21:45:19.947" v="304"/>
          <ac:graphicFrameMkLst>
            <pc:docMk/>
            <pc:sldMk cId="0" sldId="1199"/>
            <ac:graphicFrameMk id="2895875" creationId="{CD9C99A2-F220-A21D-BBD3-0224F2196CCD}"/>
          </ac:graphicFrameMkLst>
        </pc:graphicFrameChg>
      </pc:sldChg>
      <pc:sldChg chg="addSp delSp modSp new del mod">
        <pc:chgData name="Muhammad Al-Amin" userId="72c5b5a6-beb3-4317-9ec7-06d32df52028" providerId="ADAL" clId="{05A42061-C24B-44CC-AE73-CD97AE6A47BC}" dt="2024-10-31T23:46:49.766" v="337" actId="47"/>
        <pc:sldMkLst>
          <pc:docMk/>
          <pc:sldMk cId="2241657947" sldId="1200"/>
        </pc:sldMkLst>
        <pc:spChg chg="del">
          <ac:chgData name="Muhammad Al-Amin" userId="72c5b5a6-beb3-4317-9ec7-06d32df52028" providerId="ADAL" clId="{05A42061-C24B-44CC-AE73-CD97AE6A47BC}" dt="2024-10-31T23:46:19.711" v="335"/>
          <ac:spMkLst>
            <pc:docMk/>
            <pc:sldMk cId="2241657947" sldId="1200"/>
            <ac:spMk id="3" creationId="{4A8F60A7-1DC2-F5C6-575B-9E1ABF5522C9}"/>
          </ac:spMkLst>
        </pc:spChg>
        <pc:spChg chg="add mod">
          <ac:chgData name="Muhammad Al-Amin" userId="72c5b5a6-beb3-4317-9ec7-06d32df52028" providerId="ADAL" clId="{05A42061-C24B-44CC-AE73-CD97AE6A47BC}" dt="2024-10-31T23:46:27.943" v="336" actId="478"/>
          <ac:spMkLst>
            <pc:docMk/>
            <pc:sldMk cId="2241657947" sldId="1200"/>
            <ac:spMk id="8" creationId="{6FE9CCE3-DC1A-148A-D4F7-486FAB43814D}"/>
          </ac:spMkLst>
        </pc:spChg>
        <pc:graphicFrameChg chg="add del">
          <ac:chgData name="Muhammad Al-Amin" userId="72c5b5a6-beb3-4317-9ec7-06d32df52028" providerId="ADAL" clId="{05A42061-C24B-44CC-AE73-CD97AE6A47BC}" dt="2024-10-31T23:46:27.943" v="336" actId="478"/>
          <ac:graphicFrameMkLst>
            <pc:docMk/>
            <pc:sldMk cId="2241657947" sldId="1200"/>
            <ac:graphicFrameMk id="6" creationId="{6BE18178-BDDE-CB14-6A75-CF6C66F18FED}"/>
          </ac:graphicFrameMkLst>
        </pc:graphicFrameChg>
      </pc:sldChg>
      <pc:sldChg chg="addSp delSp modSp new mod">
        <pc:chgData name="Muhammad Al-Amin" userId="72c5b5a6-beb3-4317-9ec7-06d32df52028" providerId="ADAL" clId="{05A42061-C24B-44CC-AE73-CD97AE6A47BC}" dt="2024-11-04T13:24:14.521" v="579"/>
        <pc:sldMkLst>
          <pc:docMk/>
          <pc:sldMk cId="3119524639" sldId="1200"/>
        </pc:sldMkLst>
        <pc:spChg chg="mod">
          <ac:chgData name="Muhammad Al-Amin" userId="72c5b5a6-beb3-4317-9ec7-06d32df52028" providerId="ADAL" clId="{05A42061-C24B-44CC-AE73-CD97AE6A47BC}" dt="2024-10-31T23:54:35.352" v="366" actId="1076"/>
          <ac:spMkLst>
            <pc:docMk/>
            <pc:sldMk cId="3119524639" sldId="1200"/>
            <ac:spMk id="2" creationId="{6A552CAB-2EA1-B429-1216-C0E57D5B1ED7}"/>
          </ac:spMkLst>
        </pc:spChg>
        <pc:spChg chg="del mod">
          <ac:chgData name="Muhammad Al-Amin" userId="72c5b5a6-beb3-4317-9ec7-06d32df52028" providerId="ADAL" clId="{05A42061-C24B-44CC-AE73-CD97AE6A47BC}" dt="2024-10-31T23:53:57.597" v="354" actId="478"/>
          <ac:spMkLst>
            <pc:docMk/>
            <pc:sldMk cId="3119524639" sldId="1200"/>
            <ac:spMk id="3" creationId="{69227AB7-CCF2-F0AD-7E21-9389687919DC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5" creationId="{A353ECEA-14BA-3DFD-C68F-76FD29994D7E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6" creationId="{C7BED9C2-AFF0-AE00-7A1C-0B1B5521469F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7" creationId="{75409B0D-DE08-BC7A-8515-A1AD72DF47BA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8" creationId="{8DE8B7E2-6097-996D-AF7F-01BCB8F7E7BF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9" creationId="{AC56A0AD-E7C1-91FA-D1AC-5500308C9165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10" creationId="{85C73792-6EF5-A898-37AB-E09B08F0A451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11" creationId="{A33A3341-02C9-CA64-5CC5-8CF5CBBF530F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12" creationId="{0F682189-2C96-03D0-B4D9-2DBDCA4C2EC2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13" creationId="{5C7026E9-B6F1-5A00-2C15-5118783F11E2}"/>
          </ac:spMkLst>
        </pc:spChg>
        <pc:spChg chg="add mod">
          <ac:chgData name="Muhammad Al-Amin" userId="72c5b5a6-beb3-4317-9ec7-06d32df52028" providerId="ADAL" clId="{05A42061-C24B-44CC-AE73-CD97AE6A47BC}" dt="2024-10-31T23:54:16.014" v="360"/>
          <ac:spMkLst>
            <pc:docMk/>
            <pc:sldMk cId="3119524639" sldId="1200"/>
            <ac:spMk id="14" creationId="{D4C6BF1A-FA39-5B54-AA71-2D6CB145A147}"/>
          </ac:spMkLst>
        </pc:spChg>
        <pc:graphicFrameChg chg="add mod">
          <ac:chgData name="Muhammad Al-Amin" userId="72c5b5a6-beb3-4317-9ec7-06d32df52028" providerId="ADAL" clId="{05A42061-C24B-44CC-AE73-CD97AE6A47BC}" dt="2024-10-31T23:54:00.178" v="355"/>
          <ac:graphicFrameMkLst>
            <pc:docMk/>
            <pc:sldMk cId="3119524639" sldId="1200"/>
            <ac:graphicFrameMk id="4" creationId="{3640C007-BAA4-953C-4FD0-7C5B37504AC1}"/>
          </ac:graphicFrameMkLst>
        </pc:graphicFrameChg>
        <pc:graphicFrameChg chg="add mod">
          <ac:chgData name="Muhammad Al-Amin" userId="72c5b5a6-beb3-4317-9ec7-06d32df52028" providerId="ADAL" clId="{05A42061-C24B-44CC-AE73-CD97AE6A47BC}" dt="2024-11-04T13:24:14.521" v="579"/>
          <ac:graphicFrameMkLst>
            <pc:docMk/>
            <pc:sldMk cId="3119524639" sldId="1200"/>
            <ac:graphicFrameMk id="15" creationId="{02FF6F98-C0FF-8A46-2A8F-ED22C742211E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01T15:45:04.966" v="515"/>
        <pc:sldMkLst>
          <pc:docMk/>
          <pc:sldMk cId="1620784682" sldId="1201"/>
        </pc:sldMkLst>
        <pc:spChg chg="mod">
          <ac:chgData name="Muhammad Al-Amin" userId="72c5b5a6-beb3-4317-9ec7-06d32df52028" providerId="ADAL" clId="{05A42061-C24B-44CC-AE73-CD97AE6A47BC}" dt="2024-11-01T00:01:47.815" v="384" actId="1076"/>
          <ac:spMkLst>
            <pc:docMk/>
            <pc:sldMk cId="1620784682" sldId="1201"/>
            <ac:spMk id="2621526" creationId="{A92F9631-BA30-01D4-08CA-493D4D5FDDCE}"/>
          </ac:spMkLst>
        </pc:spChg>
        <pc:spChg chg="mod">
          <ac:chgData name="Muhammad Al-Amin" userId="72c5b5a6-beb3-4317-9ec7-06d32df52028" providerId="ADAL" clId="{05A42061-C24B-44CC-AE73-CD97AE6A47BC}" dt="2024-11-01T00:01:47.815" v="384" actId="1076"/>
          <ac:spMkLst>
            <pc:docMk/>
            <pc:sldMk cId="1620784682" sldId="1201"/>
            <ac:spMk id="2621527" creationId="{9D68A67D-3B24-3E7F-1D22-19FD10D30125}"/>
          </ac:spMkLst>
        </pc:spChg>
        <pc:spChg chg="mod">
          <ac:chgData name="Muhammad Al-Amin" userId="72c5b5a6-beb3-4317-9ec7-06d32df52028" providerId="ADAL" clId="{05A42061-C24B-44CC-AE73-CD97AE6A47BC}" dt="2024-11-01T00:01:47.815" v="384" actId="1076"/>
          <ac:spMkLst>
            <pc:docMk/>
            <pc:sldMk cId="1620784682" sldId="1201"/>
            <ac:spMk id="2621529" creationId="{C0146F0E-F5AF-85F3-E04E-B48E205AB9DA}"/>
          </ac:spMkLst>
        </pc:spChg>
        <pc:graphicFrameChg chg="add mod">
          <ac:chgData name="Muhammad Al-Amin" userId="72c5b5a6-beb3-4317-9ec7-06d32df52028" providerId="ADAL" clId="{05A42061-C24B-44CC-AE73-CD97AE6A47BC}" dt="2024-11-01T15:45:04.966" v="515"/>
          <ac:graphicFrameMkLst>
            <pc:docMk/>
            <pc:sldMk cId="1620784682" sldId="1201"/>
            <ac:graphicFrameMk id="2" creationId="{D4F7D77B-0938-0D55-3D82-6A67551351BD}"/>
          </ac:graphicFrameMkLst>
        </pc:graphicFrameChg>
        <pc:graphicFrameChg chg="del">
          <ac:chgData name="Muhammad Al-Amin" userId="72c5b5a6-beb3-4317-9ec7-06d32df52028" providerId="ADAL" clId="{05A42061-C24B-44CC-AE73-CD97AE6A47BC}" dt="2024-11-01T00:01:10.711" v="380" actId="478"/>
          <ac:graphicFrameMkLst>
            <pc:docMk/>
            <pc:sldMk cId="1620784682" sldId="1201"/>
            <ac:graphicFrameMk id="2621523" creationId="{6E0CA765-515C-6D36-93F2-11ADA1191045}"/>
          </ac:graphicFrameMkLst>
        </pc:graphicFrameChg>
        <pc:graphicFrameChg chg="mod">
          <ac:chgData name="Muhammad Al-Amin" userId="72c5b5a6-beb3-4317-9ec7-06d32df52028" providerId="ADAL" clId="{05A42061-C24B-44CC-AE73-CD97AE6A47BC}" dt="2024-11-01T00:01:47.815" v="384" actId="1076"/>
          <ac:graphicFrameMkLst>
            <pc:docMk/>
            <pc:sldMk cId="1620784682" sldId="1201"/>
            <ac:graphicFrameMk id="2621524" creationId="{C0F34DFA-A071-123E-1733-47BFAFC720A1}"/>
          </ac:graphicFrameMkLst>
        </pc:graphicFrameChg>
        <pc:graphicFrameChg chg="mod">
          <ac:chgData name="Muhammad Al-Amin" userId="72c5b5a6-beb3-4317-9ec7-06d32df52028" providerId="ADAL" clId="{05A42061-C24B-44CC-AE73-CD97AE6A47BC}" dt="2024-11-01T00:01:47.815" v="384" actId="1076"/>
          <ac:graphicFrameMkLst>
            <pc:docMk/>
            <pc:sldMk cId="1620784682" sldId="1201"/>
            <ac:graphicFrameMk id="2621525" creationId="{C84F266B-5EB6-6707-A4A5-24E2145AB640}"/>
          </ac:graphicFrameMkLst>
        </pc:graphicFrameChg>
        <pc:graphicFrameChg chg="mod">
          <ac:chgData name="Muhammad Al-Amin" userId="72c5b5a6-beb3-4317-9ec7-06d32df52028" providerId="ADAL" clId="{05A42061-C24B-44CC-AE73-CD97AE6A47BC}" dt="2024-11-01T00:01:47.815" v="384" actId="1076"/>
          <ac:graphicFrameMkLst>
            <pc:docMk/>
            <pc:sldMk cId="1620784682" sldId="1201"/>
            <ac:graphicFrameMk id="2621528" creationId="{0890303E-A654-62B2-CEA7-D89E8124D400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01T15:57:21.204" v="529" actId="14100"/>
        <pc:sldMkLst>
          <pc:docMk/>
          <pc:sldMk cId="3407889763" sldId="1202"/>
        </pc:sldMkLst>
        <pc:graphicFrameChg chg="add del mod">
          <ac:chgData name="Muhammad Al-Amin" userId="72c5b5a6-beb3-4317-9ec7-06d32df52028" providerId="ADAL" clId="{05A42061-C24B-44CC-AE73-CD97AE6A47BC}" dt="2024-11-01T15:56:42.920" v="525" actId="478"/>
          <ac:graphicFrameMkLst>
            <pc:docMk/>
            <pc:sldMk cId="3407889763" sldId="1202"/>
            <ac:graphicFrameMk id="2" creationId="{5159FE5B-BE1A-BD63-9770-62C4138E6663}"/>
          </ac:graphicFrameMkLst>
        </pc:graphicFrameChg>
        <pc:graphicFrameChg chg="add mod">
          <ac:chgData name="Muhammad Al-Amin" userId="72c5b5a6-beb3-4317-9ec7-06d32df52028" providerId="ADAL" clId="{05A42061-C24B-44CC-AE73-CD97AE6A47BC}" dt="2024-11-01T15:57:21.204" v="529" actId="14100"/>
          <ac:graphicFrameMkLst>
            <pc:docMk/>
            <pc:sldMk cId="3407889763" sldId="1202"/>
            <ac:graphicFrameMk id="3" creationId="{4212621B-08F3-9168-B714-D2200B5B370B}"/>
          </ac:graphicFrameMkLst>
        </pc:graphicFrameChg>
        <pc:graphicFrameChg chg="del mod">
          <ac:chgData name="Muhammad Al-Amin" userId="72c5b5a6-beb3-4317-9ec7-06d32df52028" providerId="ADAL" clId="{05A42061-C24B-44CC-AE73-CD97AE6A47BC}" dt="2024-11-01T00:10:41.161" v="401" actId="478"/>
          <ac:graphicFrameMkLst>
            <pc:docMk/>
            <pc:sldMk cId="3407889763" sldId="1202"/>
            <ac:graphicFrameMk id="2865157" creationId="{91AD82A5-B9B4-5D7E-4C62-76AE94AD6134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11T22:26:44.122" v="582"/>
        <pc:sldMkLst>
          <pc:docMk/>
          <pc:sldMk cId="1273285745" sldId="1203"/>
        </pc:sldMkLst>
        <pc:graphicFrameChg chg="add mod">
          <ac:chgData name="Muhammad Al-Amin" userId="72c5b5a6-beb3-4317-9ec7-06d32df52028" providerId="ADAL" clId="{05A42061-C24B-44CC-AE73-CD97AE6A47BC}" dt="2024-11-11T22:26:44.122" v="582"/>
          <ac:graphicFrameMkLst>
            <pc:docMk/>
            <pc:sldMk cId="1273285745" sldId="1203"/>
            <ac:graphicFrameMk id="2" creationId="{B71A94AE-3C61-6AF6-8DB0-8E683B7590B5}"/>
          </ac:graphicFrameMkLst>
        </pc:graphicFrameChg>
        <pc:graphicFrameChg chg="del">
          <ac:chgData name="Muhammad Al-Amin" userId="72c5b5a6-beb3-4317-9ec7-06d32df52028" providerId="ADAL" clId="{05A42061-C24B-44CC-AE73-CD97AE6A47BC}" dt="2024-11-01T00:18:58.277" v="408" actId="478"/>
          <ac:graphicFrameMkLst>
            <pc:docMk/>
            <pc:sldMk cId="1273285745" sldId="1203"/>
            <ac:graphicFrameMk id="2868226" creationId="{B3F6C2E0-8C7B-305E-2902-B68EB89BF70E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01T00:38:48.520" v="423" actId="1076"/>
        <pc:sldMkLst>
          <pc:docMk/>
          <pc:sldMk cId="2654905397" sldId="1204"/>
        </pc:sldMkLst>
        <pc:graphicFrameChg chg="add mod">
          <ac:chgData name="Muhammad Al-Amin" userId="72c5b5a6-beb3-4317-9ec7-06d32df52028" providerId="ADAL" clId="{05A42061-C24B-44CC-AE73-CD97AE6A47BC}" dt="2024-11-01T00:38:48.520" v="423" actId="1076"/>
          <ac:graphicFrameMkLst>
            <pc:docMk/>
            <pc:sldMk cId="2654905397" sldId="1204"/>
            <ac:graphicFrameMk id="2" creationId="{5DEFED1E-4319-4AA9-650E-C4B6D9CF8D66}"/>
          </ac:graphicFrameMkLst>
        </pc:graphicFrameChg>
        <pc:graphicFrameChg chg="del mod">
          <ac:chgData name="Muhammad Al-Amin" userId="72c5b5a6-beb3-4317-9ec7-06d32df52028" providerId="ADAL" clId="{05A42061-C24B-44CC-AE73-CD97AE6A47BC}" dt="2024-11-01T00:38:35.938" v="417" actId="478"/>
          <ac:graphicFrameMkLst>
            <pc:docMk/>
            <pc:sldMk cId="2654905397" sldId="1204"/>
            <ac:graphicFrameMk id="2871298" creationId="{323EED3D-C260-9754-57F3-1F15870590D7}"/>
          </ac:graphicFrameMkLst>
        </pc:graphicFrameChg>
      </pc:sldChg>
      <pc:sldChg chg="modSp add mod">
        <pc:chgData name="Muhammad Al-Amin" userId="72c5b5a6-beb3-4317-9ec7-06d32df52028" providerId="ADAL" clId="{05A42061-C24B-44CC-AE73-CD97AE6A47BC}" dt="2024-11-01T00:46:51.443" v="443"/>
        <pc:sldMkLst>
          <pc:docMk/>
          <pc:sldMk cId="4181300876" sldId="1205"/>
        </pc:sldMkLst>
        <pc:spChg chg="mod">
          <ac:chgData name="Muhammad Al-Amin" userId="72c5b5a6-beb3-4317-9ec7-06d32df52028" providerId="ADAL" clId="{05A42061-C24B-44CC-AE73-CD97AE6A47BC}" dt="2024-11-01T00:46:36.052" v="439" actId="1076"/>
          <ac:spMkLst>
            <pc:docMk/>
            <pc:sldMk cId="4181300876" sldId="1205"/>
            <ac:spMk id="2872322" creationId="{4F0B57EB-87FC-6DB8-7981-34CD37FE23D7}"/>
          </ac:spMkLst>
        </pc:spChg>
        <pc:graphicFrameChg chg="mod">
          <ac:chgData name="Muhammad Al-Amin" userId="72c5b5a6-beb3-4317-9ec7-06d32df52028" providerId="ADAL" clId="{05A42061-C24B-44CC-AE73-CD97AE6A47BC}" dt="2024-11-01T00:46:51.443" v="443"/>
          <ac:graphicFrameMkLst>
            <pc:docMk/>
            <pc:sldMk cId="4181300876" sldId="1205"/>
            <ac:graphicFrameMk id="2872323" creationId="{F2016FAD-5361-13EA-A194-7477DEED159F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01T00:46:16.061" v="438" actId="1076"/>
        <pc:sldMkLst>
          <pc:docMk/>
          <pc:sldMk cId="665521071" sldId="1206"/>
        </pc:sldMkLst>
        <pc:spChg chg="mod">
          <ac:chgData name="Muhammad Al-Amin" userId="72c5b5a6-beb3-4317-9ec7-06d32df52028" providerId="ADAL" clId="{05A42061-C24B-44CC-AE73-CD97AE6A47BC}" dt="2024-11-01T00:46:16.061" v="438" actId="1076"/>
          <ac:spMkLst>
            <pc:docMk/>
            <pc:sldMk cId="665521071" sldId="1206"/>
            <ac:spMk id="2872325" creationId="{890BF6FF-604C-4083-2317-C4120B80A12B}"/>
          </ac:spMkLst>
        </pc:spChg>
        <pc:graphicFrameChg chg="add mod ord">
          <ac:chgData name="Muhammad Al-Amin" userId="72c5b5a6-beb3-4317-9ec7-06d32df52028" providerId="ADAL" clId="{05A42061-C24B-44CC-AE73-CD97AE6A47BC}" dt="2024-11-01T00:46:09.835" v="437" actId="167"/>
          <ac:graphicFrameMkLst>
            <pc:docMk/>
            <pc:sldMk cId="665521071" sldId="1206"/>
            <ac:graphicFrameMk id="2" creationId="{268F2563-4C11-5A69-F99F-69D06670FD0A}"/>
          </ac:graphicFrameMkLst>
        </pc:graphicFrameChg>
        <pc:graphicFrameChg chg="del">
          <ac:chgData name="Muhammad Al-Amin" userId="72c5b5a6-beb3-4317-9ec7-06d32df52028" providerId="ADAL" clId="{05A42061-C24B-44CC-AE73-CD97AE6A47BC}" dt="2024-11-01T00:45:37.408" v="435" actId="478"/>
          <ac:graphicFrameMkLst>
            <pc:docMk/>
            <pc:sldMk cId="665521071" sldId="1206"/>
            <ac:graphicFrameMk id="2872323" creationId="{D0A561C1-38F3-547D-FA44-FAAA619282CB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11T22:32:46.086" v="587"/>
        <pc:sldMkLst>
          <pc:docMk/>
          <pc:sldMk cId="1572771992" sldId="1207"/>
        </pc:sldMkLst>
        <pc:graphicFrameChg chg="add mod ord">
          <ac:chgData name="Muhammad Al-Amin" userId="72c5b5a6-beb3-4317-9ec7-06d32df52028" providerId="ADAL" clId="{05A42061-C24B-44CC-AE73-CD97AE6A47BC}" dt="2024-11-11T22:32:46.086" v="587"/>
          <ac:graphicFrameMkLst>
            <pc:docMk/>
            <pc:sldMk cId="1572771992" sldId="1207"/>
            <ac:graphicFrameMk id="2" creationId="{5CAFD6E4-B7D2-5D69-AFB9-3CC753786BD6}"/>
          </ac:graphicFrameMkLst>
        </pc:graphicFrameChg>
        <pc:graphicFrameChg chg="del mod">
          <ac:chgData name="Muhammad Al-Amin" userId="72c5b5a6-beb3-4317-9ec7-06d32df52028" providerId="ADAL" clId="{05A42061-C24B-44CC-AE73-CD97AE6A47BC}" dt="2024-11-01T00:50:25.455" v="451" actId="478"/>
          <ac:graphicFrameMkLst>
            <pc:docMk/>
            <pc:sldMk cId="1572771992" sldId="1207"/>
            <ac:graphicFrameMk id="2877442" creationId="{85DC7AE2-FF51-F601-A3DF-ACDEF0BF457D}"/>
          </ac:graphicFrameMkLst>
        </pc:graphicFrameChg>
        <pc:graphicFrameChg chg="add del mod">
          <ac:chgData name="Muhammad Al-Amin" userId="72c5b5a6-beb3-4317-9ec7-06d32df52028" providerId="ADAL" clId="{05A42061-C24B-44CC-AE73-CD97AE6A47BC}" dt="2024-11-01T00:50:58.611" v="464" actId="14100"/>
          <ac:graphicFrameMkLst>
            <pc:docMk/>
            <pc:sldMk cId="1572771992" sldId="1207"/>
            <ac:graphicFrameMk id="2877445" creationId="{D914AF62-9B6E-1AEB-8506-4F50C3A29D71}"/>
          </ac:graphicFrameMkLst>
        </pc:graphicFrameChg>
        <pc:graphicFrameChg chg="mod">
          <ac:chgData name="Muhammad Al-Amin" userId="72c5b5a6-beb3-4317-9ec7-06d32df52028" providerId="ADAL" clId="{05A42061-C24B-44CC-AE73-CD97AE6A47BC}" dt="2024-11-01T00:50:57.036" v="463" actId="1076"/>
          <ac:graphicFrameMkLst>
            <pc:docMk/>
            <pc:sldMk cId="1572771992" sldId="1207"/>
            <ac:graphicFrameMk id="2877446" creationId="{8C2E69EF-7813-6E4D-104C-D2E790F9BCF9}"/>
          </ac:graphicFrameMkLst>
        </pc:graphicFrameChg>
        <pc:graphicFrameChg chg="mod">
          <ac:chgData name="Muhammad Al-Amin" userId="72c5b5a6-beb3-4317-9ec7-06d32df52028" providerId="ADAL" clId="{05A42061-C24B-44CC-AE73-CD97AE6A47BC}" dt="2024-11-01T00:51:02.702" v="466" actId="1076"/>
          <ac:graphicFrameMkLst>
            <pc:docMk/>
            <pc:sldMk cId="1572771992" sldId="1207"/>
            <ac:graphicFrameMk id="2877447" creationId="{29798C51-0C48-389A-E52E-1320D9E2FDC8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11T22:33:20.354" v="590"/>
        <pc:sldMkLst>
          <pc:docMk/>
          <pc:sldMk cId="711282625" sldId="1208"/>
        </pc:sldMkLst>
        <pc:graphicFrameChg chg="add mod">
          <ac:chgData name="Muhammad Al-Amin" userId="72c5b5a6-beb3-4317-9ec7-06d32df52028" providerId="ADAL" clId="{05A42061-C24B-44CC-AE73-CD97AE6A47BC}" dt="2024-11-11T22:33:20.354" v="590"/>
          <ac:graphicFrameMkLst>
            <pc:docMk/>
            <pc:sldMk cId="711282625" sldId="1208"/>
            <ac:graphicFrameMk id="2" creationId="{1066D7D0-40DE-F1DE-B79E-F5657DC7D7A4}"/>
          </ac:graphicFrameMkLst>
        </pc:graphicFrameChg>
        <pc:graphicFrameChg chg="del mod">
          <ac:chgData name="Muhammad Al-Amin" userId="72c5b5a6-beb3-4317-9ec7-06d32df52028" providerId="ADAL" clId="{05A42061-C24B-44CC-AE73-CD97AE6A47BC}" dt="2024-11-01T00:53:36.879" v="470" actId="478"/>
          <ac:graphicFrameMkLst>
            <pc:docMk/>
            <pc:sldMk cId="711282625" sldId="1208"/>
            <ac:graphicFrameMk id="2878468" creationId="{BFB407E0-8A1B-5894-414D-0C3C72A42F83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01T16:28:41.191" v="553"/>
        <pc:sldMkLst>
          <pc:docMk/>
          <pc:sldMk cId="3138040304" sldId="1209"/>
        </pc:sldMkLst>
        <pc:graphicFrameChg chg="add del mod">
          <ac:chgData name="Muhammad Al-Amin" userId="72c5b5a6-beb3-4317-9ec7-06d32df52028" providerId="ADAL" clId="{05A42061-C24B-44CC-AE73-CD97AE6A47BC}" dt="2024-11-01T14:27:06.386" v="484" actId="478"/>
          <ac:graphicFrameMkLst>
            <pc:docMk/>
            <pc:sldMk cId="3138040304" sldId="1209"/>
            <ac:graphicFrameMk id="2" creationId="{81E6BBC1-CBDF-C404-66E6-091604D3B9E6}"/>
          </ac:graphicFrameMkLst>
        </pc:graphicFrameChg>
        <pc:graphicFrameChg chg="add mod">
          <ac:chgData name="Muhammad Al-Amin" userId="72c5b5a6-beb3-4317-9ec7-06d32df52028" providerId="ADAL" clId="{05A42061-C24B-44CC-AE73-CD97AE6A47BC}" dt="2024-11-01T16:28:41.191" v="553"/>
          <ac:graphicFrameMkLst>
            <pc:docMk/>
            <pc:sldMk cId="3138040304" sldId="1209"/>
            <ac:graphicFrameMk id="3" creationId="{74B076A3-2930-A166-BDE7-A6816E83EE01}"/>
          </ac:graphicFrameMkLst>
        </pc:graphicFrameChg>
        <pc:graphicFrameChg chg="del">
          <ac:chgData name="Muhammad Al-Amin" userId="72c5b5a6-beb3-4317-9ec7-06d32df52028" providerId="ADAL" clId="{05A42061-C24B-44CC-AE73-CD97AE6A47BC}" dt="2024-11-01T14:25:06.547" v="478" actId="478"/>
          <ac:graphicFrameMkLst>
            <pc:docMk/>
            <pc:sldMk cId="3138040304" sldId="1209"/>
            <ac:graphicFrameMk id="2881540" creationId="{B59DC1DC-3B77-EF1E-9B9D-AE8D7CEEEFAE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01T16:54:17.209" v="560" actId="1076"/>
        <pc:sldMkLst>
          <pc:docMk/>
          <pc:sldMk cId="4285823257" sldId="1210"/>
        </pc:sldMkLst>
        <pc:graphicFrameChg chg="add mod ord">
          <ac:chgData name="Muhammad Al-Amin" userId="72c5b5a6-beb3-4317-9ec7-06d32df52028" providerId="ADAL" clId="{05A42061-C24B-44CC-AE73-CD97AE6A47BC}" dt="2024-11-01T16:36:57.859" v="556"/>
          <ac:graphicFrameMkLst>
            <pc:docMk/>
            <pc:sldMk cId="4285823257" sldId="1210"/>
            <ac:graphicFrameMk id="2" creationId="{10E5E31A-F72C-3316-7590-34BEA097C0FC}"/>
          </ac:graphicFrameMkLst>
        </pc:graphicFrameChg>
        <pc:graphicFrameChg chg="del mod">
          <ac:chgData name="Muhammad Al-Amin" userId="72c5b5a6-beb3-4317-9ec7-06d32df52028" providerId="ADAL" clId="{05A42061-C24B-44CC-AE73-CD97AE6A47BC}" dt="2024-11-01T14:32:32.432" v="491" actId="478"/>
          <ac:graphicFrameMkLst>
            <pc:docMk/>
            <pc:sldMk cId="4285823257" sldId="1210"/>
            <ac:graphicFrameMk id="2883586" creationId="{D2D4628F-7459-2C7E-D174-8C3DD475C409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6:54:16.145" v="559" actId="1076"/>
          <ac:graphicFrameMkLst>
            <pc:docMk/>
            <pc:sldMk cId="4285823257" sldId="1210"/>
            <ac:graphicFrameMk id="2883587" creationId="{0D983EB3-35E3-0769-7D2D-304FBA5DAC86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6:54:17.209" v="560" actId="1076"/>
          <ac:graphicFrameMkLst>
            <pc:docMk/>
            <pc:sldMk cId="4285823257" sldId="1210"/>
            <ac:graphicFrameMk id="2883588" creationId="{ED04FDF5-BF9D-83E8-C460-CDC708EC01E0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01T14:39:14.076" v="506" actId="14100"/>
        <pc:sldMkLst>
          <pc:docMk/>
          <pc:sldMk cId="3124443761" sldId="1211"/>
        </pc:sldMkLst>
        <pc:graphicFrameChg chg="add mod">
          <ac:chgData name="Muhammad Al-Amin" userId="72c5b5a6-beb3-4317-9ec7-06d32df52028" providerId="ADAL" clId="{05A42061-C24B-44CC-AE73-CD97AE6A47BC}" dt="2024-11-01T14:39:14.076" v="506" actId="14100"/>
          <ac:graphicFrameMkLst>
            <pc:docMk/>
            <pc:sldMk cId="3124443761" sldId="1211"/>
            <ac:graphicFrameMk id="2" creationId="{B65DDD39-B34A-9A5B-50A3-F8975DB1EB1B}"/>
          </ac:graphicFrameMkLst>
        </pc:graphicFrameChg>
        <pc:graphicFrameChg chg="del">
          <ac:chgData name="Muhammad Al-Amin" userId="72c5b5a6-beb3-4317-9ec7-06d32df52028" providerId="ADAL" clId="{05A42061-C24B-44CC-AE73-CD97AE6A47BC}" dt="2024-11-01T14:38:47.502" v="501" actId="478"/>
          <ac:graphicFrameMkLst>
            <pc:docMk/>
            <pc:sldMk cId="3124443761" sldId="1211"/>
            <ac:graphicFrameMk id="2886661" creationId="{AEBBE433-320B-FF2A-A2B2-D6804C8CAB54}"/>
          </ac:graphicFrameMkLst>
        </pc:graphicFrameChg>
      </pc:sldChg>
      <pc:sldChg chg="addSp delSp modSp add mod">
        <pc:chgData name="Muhammad Al-Amin" userId="72c5b5a6-beb3-4317-9ec7-06d32df52028" providerId="ADAL" clId="{05A42061-C24B-44CC-AE73-CD97AE6A47BC}" dt="2024-11-11T22:34:13.313" v="593"/>
        <pc:sldMkLst>
          <pc:docMk/>
          <pc:sldMk cId="839398673" sldId="1212"/>
        </pc:sldMkLst>
        <pc:graphicFrameChg chg="add del mod ord">
          <ac:chgData name="Muhammad Al-Amin" userId="72c5b5a6-beb3-4317-9ec7-06d32df52028" providerId="ADAL" clId="{05A42061-C24B-44CC-AE73-CD97AE6A47BC}" dt="2024-11-01T17:05:14.334" v="573" actId="478"/>
          <ac:graphicFrameMkLst>
            <pc:docMk/>
            <pc:sldMk cId="839398673" sldId="1212"/>
            <ac:graphicFrameMk id="2" creationId="{92986ACF-9604-0E1A-37AB-C6B79AB18CE4}"/>
          </ac:graphicFrameMkLst>
        </pc:graphicFrameChg>
        <pc:graphicFrameChg chg="add mod">
          <ac:chgData name="Muhammad Al-Amin" userId="72c5b5a6-beb3-4317-9ec7-06d32df52028" providerId="ADAL" clId="{05A42061-C24B-44CC-AE73-CD97AE6A47BC}" dt="2024-11-11T22:34:13.313" v="593"/>
          <ac:graphicFrameMkLst>
            <pc:docMk/>
            <pc:sldMk cId="839398673" sldId="1212"/>
            <ac:graphicFrameMk id="3" creationId="{EA203DAB-38D7-FFA1-A307-AEF865A70429}"/>
          </ac:graphicFrameMkLst>
        </pc:graphicFrameChg>
        <pc:graphicFrameChg chg="del mod">
          <ac:chgData name="Muhammad Al-Amin" userId="72c5b5a6-beb3-4317-9ec7-06d32df52028" providerId="ADAL" clId="{05A42061-C24B-44CC-AE73-CD97AE6A47BC}" dt="2024-11-01T17:02:35.200" v="564" actId="478"/>
          <ac:graphicFrameMkLst>
            <pc:docMk/>
            <pc:sldMk cId="839398673" sldId="1212"/>
            <ac:graphicFrameMk id="2882562" creationId="{5E3C51F0-AC81-1BA1-1041-48CEB1FD6046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65" creationId="{2D165AB4-6908-82DC-C685-F9460532E0EA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66" creationId="{4B337C92-8453-3C1C-FFB2-43898A2E2C87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67" creationId="{416B833E-C6FC-339E-4DDF-68FF73CC321C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68" creationId="{BF73433D-60E2-3967-DE3A-1CBB2DBBE547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69" creationId="{2DC68FAA-A584-56C1-E21B-942860D4619C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70" creationId="{D23BF1B9-9CAD-572D-9755-C0CF09C13924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71" creationId="{13D0415D-3FB2-5E26-8E85-883C3CE082B5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72" creationId="{D2A2D3C4-4472-E1E2-0FC5-F413FDD83DE0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73" creationId="{F418999E-A920-B7E8-21CE-30961A774E4C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74" creationId="{93AB8FA9-E7BC-EDFE-4C1B-9BE42EAA4CCD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75" creationId="{5366889B-13B8-A2D9-F71F-998F6F67C188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76" creationId="{C849B38E-0B0D-1894-14DD-563865FD67AB}"/>
          </ac:graphicFrameMkLst>
        </pc:graphicFrameChg>
        <pc:graphicFrameChg chg="mod">
          <ac:chgData name="Muhammad Al-Amin" userId="72c5b5a6-beb3-4317-9ec7-06d32df52028" providerId="ADAL" clId="{05A42061-C24B-44CC-AE73-CD97AE6A47BC}" dt="2024-11-01T17:04:39.112" v="572" actId="14100"/>
          <ac:graphicFrameMkLst>
            <pc:docMk/>
            <pc:sldMk cId="839398673" sldId="1212"/>
            <ac:graphicFrameMk id="2882577" creationId="{67BDA192-DAF9-5318-90BF-E504961CA6B0}"/>
          </ac:graphicFrameMkLst>
        </pc:graphicFrameChg>
      </pc:sldChg>
      <pc:sldChg chg="add del">
        <pc:chgData name="Muhammad Al-Amin" userId="72c5b5a6-beb3-4317-9ec7-06d32df52028" providerId="ADAL" clId="{05A42061-C24B-44CC-AE73-CD97AE6A47BC}" dt="2024-11-01T14:38:56.882" v="503"/>
        <pc:sldMkLst>
          <pc:docMk/>
          <pc:sldMk cId="3580904351" sldId="12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79FEC8EB-543D-91FD-5D75-B39568BE62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5132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>
            <a:lvl1pPr algn="l" defTabSz="904875" eaLnBrk="0" hangingPunct="0">
              <a:lnSpc>
                <a:spcPct val="100000"/>
              </a:lnSpc>
              <a:spcBef>
                <a:spcPct val="0"/>
              </a:spcBef>
              <a:defRPr kumimoji="0" sz="1200" b="0">
                <a:ea typeface="SimSun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C0144B8-4C27-F47B-A393-C29F1A3A23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9425" y="0"/>
            <a:ext cx="425132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>
            <a:lvl1pPr algn="r" defTabSz="904875" eaLnBrk="0" hangingPunct="0">
              <a:lnSpc>
                <a:spcPct val="100000"/>
              </a:lnSpc>
              <a:spcBef>
                <a:spcPct val="0"/>
              </a:spcBef>
              <a:defRPr kumimoji="0" sz="1200" b="0">
                <a:ea typeface="SimSun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D45A2959-E2A8-6B8C-9A59-2DCC1FF9564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291263"/>
            <a:ext cx="42513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b" anchorCtr="0" compatLnSpc="1">
            <a:prstTxWarp prst="textNoShape">
              <a:avLst/>
            </a:prstTxWarp>
          </a:bodyPr>
          <a:lstStyle>
            <a:lvl1pPr algn="l" defTabSz="904875" eaLnBrk="0" hangingPunct="0">
              <a:lnSpc>
                <a:spcPct val="100000"/>
              </a:lnSpc>
              <a:spcBef>
                <a:spcPct val="0"/>
              </a:spcBef>
              <a:defRPr kumimoji="0" sz="1200" b="0">
                <a:ea typeface="SimSun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6EEF7E39-3B59-B83B-9423-545B0E0B388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9425" y="6291263"/>
            <a:ext cx="42513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b" anchorCtr="0" compatLnSpc="1">
            <a:prstTxWarp prst="textNoShape">
              <a:avLst/>
            </a:prstTxWarp>
          </a:bodyPr>
          <a:lstStyle>
            <a:lvl1pPr algn="r" defTabSz="904875" eaLnBrk="0" hangingPunct="0">
              <a:lnSpc>
                <a:spcPct val="100000"/>
              </a:lnSpc>
              <a:spcBef>
                <a:spcPct val="0"/>
              </a:spcBef>
              <a:defRPr kumimoji="0" sz="1200" b="0">
                <a:ea typeface="SimSun" panose="02010600030101010101" pitchFamily="2" charset="-122"/>
              </a:defRPr>
            </a:lvl1pPr>
          </a:lstStyle>
          <a:p>
            <a:fld id="{22A3AFB9-BF63-4038-B1F0-B74E31D7AB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26587C43-CBD4-635F-1C1F-1B0E57A444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5132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>
            <a:lvl1pPr algn="l" defTabSz="904875" eaLnBrk="0" hangingPunct="0">
              <a:lnSpc>
                <a:spcPct val="100000"/>
              </a:lnSpc>
              <a:spcBef>
                <a:spcPct val="0"/>
              </a:spcBef>
              <a:defRPr kumimoji="0" sz="1200" b="0">
                <a:ea typeface="SimSun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88F81E7F-058A-92E6-CE66-34BEE7A873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59425" y="0"/>
            <a:ext cx="425132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>
            <a:lvl1pPr algn="r" defTabSz="904875" eaLnBrk="0" hangingPunct="0">
              <a:lnSpc>
                <a:spcPct val="100000"/>
              </a:lnSpc>
              <a:spcBef>
                <a:spcPct val="0"/>
              </a:spcBef>
              <a:defRPr kumimoji="0" sz="1200" b="0">
                <a:ea typeface="SimSun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17444" name="Rectangle 4">
            <a:extLst>
              <a:ext uri="{FF2B5EF4-FFF2-40B4-BE49-F238E27FC236}">
                <a16:creationId xmlns:a16="http://schemas.microsoft.com/office/drawing/2014/main" id="{B0CED172-3FB9-8AC0-954F-C385560E35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1850" y="366713"/>
            <a:ext cx="5694363" cy="4270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45" name="Rectangle 5">
            <a:extLst>
              <a:ext uri="{FF2B5EF4-FFF2-40B4-BE49-F238E27FC236}">
                <a16:creationId xmlns:a16="http://schemas.microsoft.com/office/drawing/2014/main" id="{6DEBA61D-1A38-C379-B3CF-81519A2F49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6600" y="1398588"/>
            <a:ext cx="252253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17446" name="Rectangle 6">
            <a:extLst>
              <a:ext uri="{FF2B5EF4-FFF2-40B4-BE49-F238E27FC236}">
                <a16:creationId xmlns:a16="http://schemas.microsoft.com/office/drawing/2014/main" id="{F46B42E3-6845-4BB1-0E5B-2B83250E64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291263"/>
            <a:ext cx="61309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b" anchorCtr="0" compatLnSpc="1">
            <a:prstTxWarp prst="textNoShape">
              <a:avLst/>
            </a:prstTxWarp>
          </a:bodyPr>
          <a:lstStyle>
            <a:lvl1pPr algn="l" defTabSz="904875" eaLnBrk="0" hangingPunct="0">
              <a:lnSpc>
                <a:spcPct val="100000"/>
              </a:lnSpc>
              <a:spcBef>
                <a:spcPct val="0"/>
              </a:spcBef>
              <a:defRPr kumimoji="0" sz="1200" b="0">
                <a:ea typeface="SimSun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17447" name="Rectangle 7">
            <a:extLst>
              <a:ext uri="{FF2B5EF4-FFF2-40B4-BE49-F238E27FC236}">
                <a16:creationId xmlns:a16="http://schemas.microsoft.com/office/drawing/2014/main" id="{2D7E7882-5CD7-DAB9-1BFF-D698FF9AB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9425" y="6291263"/>
            <a:ext cx="42513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b" anchorCtr="0" compatLnSpc="1">
            <a:prstTxWarp prst="textNoShape">
              <a:avLst/>
            </a:prstTxWarp>
          </a:bodyPr>
          <a:lstStyle>
            <a:lvl1pPr algn="r" defTabSz="904875" eaLnBrk="0" hangingPunct="0">
              <a:lnSpc>
                <a:spcPct val="100000"/>
              </a:lnSpc>
              <a:spcBef>
                <a:spcPct val="0"/>
              </a:spcBef>
              <a:defRPr kumimoji="0" sz="1000" i="1">
                <a:ea typeface="SimSun" panose="02010600030101010101" pitchFamily="2" charset="-122"/>
              </a:defRPr>
            </a:lvl1pPr>
          </a:lstStyle>
          <a:p>
            <a:r>
              <a:rPr lang="en-US" altLang="zh-CN"/>
              <a:t>Page:</a:t>
            </a:r>
            <a:fld id="{3AD9B052-06C1-4961-A21A-B971F2FF7C34}" type="slidenum">
              <a:rPr lang="en-US" altLang="zh-CN" b="0" i="0"/>
              <a:pPr/>
              <a:t>‹#›</a:t>
            </a:fld>
            <a:endParaRPr lang="en-US" altLang="zh-CN" b="0" i="0"/>
          </a:p>
        </p:txBody>
      </p:sp>
      <p:sp>
        <p:nvSpPr>
          <p:cNvPr id="317448" name="Rectangle 8">
            <a:extLst>
              <a:ext uri="{FF2B5EF4-FFF2-40B4-BE49-F238E27FC236}">
                <a16:creationId xmlns:a16="http://schemas.microsoft.com/office/drawing/2014/main" id="{5B6E8374-3E11-686C-D82E-EEA815A79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5003800"/>
            <a:ext cx="7032625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44" tIns="45272" rIns="90544" bIns="45272"/>
          <a:lstStyle>
            <a:lvl1pPr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8913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77825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65150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</a:pPr>
            <a:endParaRPr kumimoji="0" lang="zh-CN" altLang="en-US" sz="1200" b="0">
              <a:ea typeface="SimSun" panose="02010600030101010101" pitchFamily="2" charset="-122"/>
            </a:endParaRPr>
          </a:p>
        </p:txBody>
      </p:sp>
      <p:sp>
        <p:nvSpPr>
          <p:cNvPr id="317449" name="Rectangle 9">
            <a:extLst>
              <a:ext uri="{FF2B5EF4-FFF2-40B4-BE49-F238E27FC236}">
                <a16:creationId xmlns:a16="http://schemas.microsoft.com/office/drawing/2014/main" id="{246D0E8B-82B5-E1B2-CE98-E86435C5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783138"/>
            <a:ext cx="6288087" cy="139858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44" tIns="45272" rIns="90544" bIns="45272"/>
          <a:lstStyle>
            <a:lvl1pPr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2438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4875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8900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11338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85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257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829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401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</a:pPr>
            <a:r>
              <a:rPr kumimoji="0" lang="zh-CN" altLang="en-US" sz="1200" b="0">
                <a:ea typeface="SimSun" panose="02010600030101010101" pitchFamily="2" charset="-122"/>
              </a:rPr>
              <a:t>备注：</a:t>
            </a:r>
          </a:p>
        </p:txBody>
      </p:sp>
      <p:sp>
        <p:nvSpPr>
          <p:cNvPr id="317453" name="Rectangle 13">
            <a:extLst>
              <a:ext uri="{FF2B5EF4-FFF2-40B4-BE49-F238E27FC236}">
                <a16:creationId xmlns:a16="http://schemas.microsoft.com/office/drawing/2014/main" id="{CC491B7F-4A18-E9D7-9DC6-8AA5F3E7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81725"/>
            <a:ext cx="7931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44" tIns="45272" rIns="90544" bIns="45272" anchor="b"/>
          <a:lstStyle>
            <a:lvl1pPr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2438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4875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8900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11338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85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257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829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401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1200" b="0">
                <a:ea typeface="SimSun" panose="02010600030101010101" pitchFamily="2" charset="-122"/>
                <a:cs typeface="Times New Roman" panose="02020603050405020304" pitchFamily="18" charset="0"/>
              </a:rPr>
              <a:t>   © </a:t>
            </a:r>
            <a:r>
              <a:rPr kumimoji="0" lang="en-US" altLang="zh-CN" sz="1000" b="0" i="1">
                <a:ea typeface="SimSun" panose="02010600030101010101" pitchFamily="2" charset="-122"/>
                <a:cs typeface="Times New Roman" panose="02020603050405020304" pitchFamily="18" charset="0"/>
              </a:rPr>
              <a:t>Praxair  China Six Sigma Group, Unpublished proprietary work available only under license. All rights reserved</a:t>
            </a:r>
          </a:p>
        </p:txBody>
      </p:sp>
      <p:sp>
        <p:nvSpPr>
          <p:cNvPr id="317457" name="Line 17">
            <a:extLst>
              <a:ext uri="{FF2B5EF4-FFF2-40B4-BE49-F238E27FC236}">
                <a16:creationId xmlns:a16="http://schemas.microsoft.com/office/drawing/2014/main" id="{0C09C913-FA6B-429B-F323-915824118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8" y="5078413"/>
            <a:ext cx="6051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58" name="Line 18">
            <a:extLst>
              <a:ext uri="{FF2B5EF4-FFF2-40B4-BE49-F238E27FC236}">
                <a16:creationId xmlns:a16="http://schemas.microsoft.com/office/drawing/2014/main" id="{D48A87FB-7A1A-77AC-6CA2-B75C2D2F4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8" y="5370513"/>
            <a:ext cx="6051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59" name="Line 19">
            <a:extLst>
              <a:ext uri="{FF2B5EF4-FFF2-40B4-BE49-F238E27FC236}">
                <a16:creationId xmlns:a16="http://schemas.microsoft.com/office/drawing/2014/main" id="{E8269206-9654-917E-9758-C8C8141BB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8" y="5665788"/>
            <a:ext cx="6051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60" name="Line 20">
            <a:extLst>
              <a:ext uri="{FF2B5EF4-FFF2-40B4-BE49-F238E27FC236}">
                <a16:creationId xmlns:a16="http://schemas.microsoft.com/office/drawing/2014/main" id="{B57B1F33-A6C1-D108-0AB7-1BF0CE0C0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8" y="5961063"/>
            <a:ext cx="6051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466" name="Group 26">
            <a:extLst>
              <a:ext uri="{FF2B5EF4-FFF2-40B4-BE49-F238E27FC236}">
                <a16:creationId xmlns:a16="http://schemas.microsoft.com/office/drawing/2014/main" id="{510C12A4-62C7-CE50-C581-4A3DB739A56F}"/>
              </a:ext>
            </a:extLst>
          </p:cNvPr>
          <p:cNvGrpSpPr>
            <a:grpSpLocks/>
          </p:cNvGrpSpPr>
          <p:nvPr/>
        </p:nvGrpSpPr>
        <p:grpSpPr bwMode="auto">
          <a:xfrm>
            <a:off x="7605713" y="587375"/>
            <a:ext cx="1554162" cy="650875"/>
            <a:chOff x="4368" y="326"/>
            <a:chExt cx="1248" cy="625"/>
          </a:xfrm>
        </p:grpSpPr>
        <p:graphicFrame>
          <p:nvGraphicFramePr>
            <p:cNvPr id="317461" name="Object 21">
              <a:extLst>
                <a:ext uri="{FF2B5EF4-FFF2-40B4-BE49-F238E27FC236}">
                  <a16:creationId xmlns:a16="http://schemas.microsoft.com/office/drawing/2014/main" id="{4D8D7FA5-B00B-A573-BA5A-2AAFA006DE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326"/>
            <a:ext cx="52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2" imgW="2971429" imgH="2600000" progId="Paint.Picture">
                    <p:embed/>
                  </p:oleObj>
                </mc:Choice>
                <mc:Fallback>
                  <p:oleObj name="BMP 图象" r:id="rId2" imgW="2971429" imgH="2600000" progId="Paint.Picture">
                    <p:embed/>
                    <p:pic>
                      <p:nvPicPr>
                        <p:cNvPr id="317461" name="Object 21">
                          <a:extLst>
                            <a:ext uri="{FF2B5EF4-FFF2-40B4-BE49-F238E27FC236}">
                              <a16:creationId xmlns:a16="http://schemas.microsoft.com/office/drawing/2014/main" id="{4D8D7FA5-B00B-A573-BA5A-2AAFA006DE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26"/>
                          <a:ext cx="52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462" name="Text Box 22">
              <a:extLst>
                <a:ext uri="{FF2B5EF4-FFF2-40B4-BE49-F238E27FC236}">
                  <a16:creationId xmlns:a16="http://schemas.microsoft.com/office/drawing/2014/main" id="{73307B0F-8FAE-6B5E-CB99-93FF4391C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761"/>
              <a:ext cx="124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544" tIns="45272" rIns="90544" bIns="45272">
              <a:spAutoFit/>
            </a:bodyPr>
            <a:lstStyle>
              <a:lvl1pPr algn="l" defTabSz="904875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algn="l" defTabSz="904875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4875" algn="l" defTabSz="904875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algn="l" defTabSz="904875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algn="l" defTabSz="904875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9048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9048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9048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9048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altLang="zh-CN" sz="700" i="1">
                  <a:solidFill>
                    <a:srgbClr val="009900"/>
                  </a:solidFill>
                  <a:ea typeface="SimSun" panose="02010600030101010101" pitchFamily="2" charset="-122"/>
                </a:rPr>
                <a:t>Praxair China Six Sigma Group</a:t>
              </a:r>
            </a:p>
          </p:txBody>
        </p:sp>
        <p:sp>
          <p:nvSpPr>
            <p:cNvPr id="317463" name="Line 23">
              <a:extLst>
                <a:ext uri="{FF2B5EF4-FFF2-40B4-BE49-F238E27FC236}">
                  <a16:creationId xmlns:a16="http://schemas.microsoft.com/office/drawing/2014/main" id="{678A4D0E-0B5B-7724-277A-DB20CE34B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768"/>
              <a:ext cx="960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544" tIns="45272" rIns="90544" bIns="45272">
              <a:spAutoFit/>
            </a:bodyPr>
            <a:lstStyle/>
            <a:p>
              <a:endParaRPr lang="en-US"/>
            </a:p>
          </p:txBody>
        </p:sp>
        <p:sp>
          <p:nvSpPr>
            <p:cNvPr id="317464" name="Line 24">
              <a:extLst>
                <a:ext uri="{FF2B5EF4-FFF2-40B4-BE49-F238E27FC236}">
                  <a16:creationId xmlns:a16="http://schemas.microsoft.com/office/drawing/2014/main" id="{78349AF9-3ACA-BB5D-78C9-2250A7EBB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36"/>
              <a:ext cx="0" cy="432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544" tIns="45272" rIns="90544" bIns="45272">
              <a:spAutoFit/>
            </a:bodyPr>
            <a:lstStyle/>
            <a:p>
              <a:endParaRPr lang="en-US"/>
            </a:p>
          </p:txBody>
        </p:sp>
      </p:grpSp>
      <p:sp>
        <p:nvSpPr>
          <p:cNvPr id="317465" name="Text Box 25">
            <a:extLst>
              <a:ext uri="{FF2B5EF4-FFF2-40B4-BE49-F238E27FC236}">
                <a16:creationId xmlns:a16="http://schemas.microsoft.com/office/drawing/2014/main" id="{948FA2CC-9F0A-02E4-B7D3-96D700B2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5978525"/>
            <a:ext cx="1635125" cy="227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44" tIns="45272" rIns="90544" bIns="45272">
            <a:spAutoFit/>
          </a:bodyPr>
          <a:lstStyle>
            <a:lvl1pPr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2438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4875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8900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11338" algn="l" defTabSz="90487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85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257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829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40138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900" i="1">
                <a:solidFill>
                  <a:schemeClr val="bg1"/>
                </a:solidFill>
                <a:ea typeface="SimSun" panose="02010600030101010101" pitchFamily="2" charset="-122"/>
              </a:rPr>
              <a:t>Six Sigma Overview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0E8B-8A03-A6A1-6F64-47CBE545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F7BF4-4BEB-992D-2381-71DA87A0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608434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8F63-0E99-98A3-F11D-5EEA425F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63493-DD3A-74E7-2C35-D3EE1A8B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07761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A4D75-7EF7-7798-EC3C-0B26B8003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6502B-E553-2122-31B5-0981869D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57625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3C8A-0EE2-D669-E504-F5B352E5C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76F0C-86A1-A3F6-762E-11DCE23E6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60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1645-D419-76E8-6F0E-9B6DB09B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8164-1BD5-D6FA-24C5-8A3A45B1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19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97C-59AA-A393-5A0A-BEBFB284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C6A8-FB20-F54D-63B2-EE6AB634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214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9D2-C454-54B2-9C84-B12A4E02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A70A-CA15-B4A7-7A57-9FD15FA87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3B4AC-8165-154D-A836-3377B2D4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9107-8CC0-A8EF-2B46-9138A713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75D88-4E86-FEE0-3FEA-ECF2FC49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00A2-8E16-D720-AF86-8C26B785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CB5C9-FF6C-9155-0575-D007F14D1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BCF94-5C4B-27EB-476E-C474A8812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31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4290-CC59-2238-2BE6-FBC0A8EB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4735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00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BA11-A2D2-CD1C-0793-87F8FFED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D0EE-1E2B-4E76-4C2A-35551965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F03D9-B25E-31EC-0DE5-1230B6C2E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80D4-BFB6-0094-5BBD-4C1D9975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2B4-3A71-040C-EED9-5A44002F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830668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B1AD-367E-4952-9ABE-E8A8B51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68417-3453-7E8C-260D-73D5102E3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7456A-6AF2-31EF-D635-B350836B4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2633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79D8-45A5-47E9-735B-C7FB4547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16182-1F3C-3CFA-42DA-38E6AAD58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482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13A2D-A75F-8C71-3BDD-AFEBD66B5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DAEE3-62FE-24A6-4C31-EB83BC03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6932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BE25-41E2-2D59-6105-0F836054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EC5B-E49F-A819-E992-EE86FBF78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832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FD0-F3C9-3357-B1BC-712181B2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196F-BD24-6D70-5A4C-08688451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33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4FE5-AD90-724F-B760-105BE569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C3BFC-1649-8DC0-7DD2-6A1CBB82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742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42DE-ABA3-BC77-5D88-86184E67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8CFA-5021-2B99-0098-B907F61D9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96144-82CD-7D78-5E2C-07E292397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666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6DF0-67B2-E3C8-8F31-E07CD7B4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F3E4E-9D6C-44DE-9DD0-51BA4820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BAC58-8113-D5D7-C8B2-69B7A737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B8761-DB31-F858-D6D0-A8C7E9433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CCC18-60EE-FCC3-21D9-F56A76A4E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9769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E153-4B59-5728-0BC1-CFA0FFA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4776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56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9092-892B-FFD2-BCE8-AE7A497D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9C6D-47FA-7571-46C2-91C8F057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097538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5314-4F25-758B-273E-4F06900F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35DC-3FCB-8F0A-4DDE-EEF506B7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0870-5E33-B27A-4059-521A649E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466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51DA-2ED3-D736-E4A5-097E4046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C84D1-B1FE-2EBD-6D9E-D83186714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72723-CDAF-DCD0-3789-73AB8EC46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555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BDA8-7E16-BB79-B5F1-A241CE69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F974F-1007-B4B6-57B5-7E2B4D4E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519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8F7DB-14B6-F111-2EDB-448919A53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72175-96FF-67E8-BE51-16BB0E047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73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36B6-850A-D27B-9659-3AE7D9CD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ED37-37C5-6190-AF5B-A43B8954C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E21C1-A16D-0625-70CD-C70F62C8A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350350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FC5C-8789-3207-9FC3-A1548609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8DC1-AC37-A4DB-7C06-43E5463C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355E5-B7B9-06E0-3F34-48BE301C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2BF95-9267-611D-7B29-3532DF48A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788AF-FC10-D51C-08B7-9FCA48F34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92902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F780-8EFF-84BF-CA6C-F801F971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96711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29043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E2B6-B456-EAE4-C59B-2E59E43A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B955-F75E-18C2-8CB9-35B53CDF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15D45-C603-046D-1C76-4F84E9951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839761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2AC-1222-DDE0-1333-73059A3E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84A83-87D7-0F4D-44AB-9A691313A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C5921-E895-545E-EB06-C2D3D1FE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20694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961" name="Rectangle 9">
            <a:extLst>
              <a:ext uri="{FF2B5EF4-FFF2-40B4-BE49-F238E27FC236}">
                <a16:creationId xmlns:a16="http://schemas.microsoft.com/office/drawing/2014/main" id="{3F469CD8-3BBE-83E9-B910-C57877E62B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603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62" name="Text Box 10">
            <a:extLst>
              <a:ext uri="{FF2B5EF4-FFF2-40B4-BE49-F238E27FC236}">
                <a16:creationId xmlns:a16="http://schemas.microsoft.com/office/drawing/2014/main" id="{AA8E3D96-597D-FA58-5835-164EFFA2B2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84650" y="6553200"/>
            <a:ext cx="1108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1400">
                <a:solidFill>
                  <a:srgbClr val="FFFF99"/>
                </a:solidFill>
                <a:latin typeface="Arial Narrow" panose="020B0606020202030204" pitchFamily="34" charset="0"/>
              </a:rPr>
              <a:t>Page:</a:t>
            </a:r>
            <a:fld id="{BA39A7A2-3157-4B5A-81D5-51031AF6B3CF}" type="slidenum">
              <a:rPr lang="en-US" altLang="zh-TW" sz="1400">
                <a:solidFill>
                  <a:srgbClr val="FFFF99"/>
                </a:solidFill>
                <a:latin typeface="Arial Narrow" panose="020B0606020202030204" pitchFamily="34" charset="0"/>
              </a:rPr>
              <a:pPr algn="l">
                <a:lnSpc>
                  <a:spcPct val="100000"/>
                </a:lnSpc>
              </a:pPr>
              <a:t>‹#›</a:t>
            </a:fld>
            <a:r>
              <a:rPr lang="en-US" altLang="zh-TW" sz="1400">
                <a:solidFill>
                  <a:srgbClr val="FFFF99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557963" name="Text Box 11">
            <a:extLst>
              <a:ext uri="{FF2B5EF4-FFF2-40B4-BE49-F238E27FC236}">
                <a16:creationId xmlns:a16="http://schemas.microsoft.com/office/drawing/2014/main" id="{F179D77A-9C25-EBC0-7ADB-F5FFE13C9D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975" y="6524625"/>
            <a:ext cx="2087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2" tIns="45684" rIns="91372" bIns="45684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TW" sz="1400" i="1">
                <a:solidFill>
                  <a:srgbClr val="FF0000"/>
                </a:solidFill>
                <a:latin typeface="Bookman Old Style" panose="02050604050505020204" pitchFamily="18" charset="0"/>
              </a:rPr>
              <a:t>NWInG Confidential</a:t>
            </a:r>
          </a:p>
        </p:txBody>
      </p:sp>
      <p:sp>
        <p:nvSpPr>
          <p:cNvPr id="2557964" name="Text Box 12">
            <a:extLst>
              <a:ext uri="{FF2B5EF4-FFF2-40B4-BE49-F238E27FC236}">
                <a16:creationId xmlns:a16="http://schemas.microsoft.com/office/drawing/2014/main" id="{37DF6C36-65D8-9375-226E-CB3D56609C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40425" y="6524625"/>
            <a:ext cx="324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2" tIns="45684" rIns="91372" bIns="45684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400">
                <a:solidFill>
                  <a:srgbClr val="FFFFFF"/>
                </a:solidFill>
                <a:ea typeface="SimHei" panose="02010609060101010101" pitchFamily="49" charset="-122"/>
              </a:rPr>
              <a:t>                                標准作業建立</a:t>
            </a:r>
          </a:p>
        </p:txBody>
      </p:sp>
      <p:sp>
        <p:nvSpPr>
          <p:cNvPr id="2557965" name="Rectangle 13">
            <a:extLst>
              <a:ext uri="{FF2B5EF4-FFF2-40B4-BE49-F238E27FC236}">
                <a16:creationId xmlns:a16="http://schemas.microsoft.com/office/drawing/2014/main" id="{C60DB67A-F2AD-EA21-DE6F-983BF8BBA10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19426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66" name="Rectangle 14">
            <a:extLst>
              <a:ext uri="{FF2B5EF4-FFF2-40B4-BE49-F238E27FC236}">
                <a16:creationId xmlns:a16="http://schemas.microsoft.com/office/drawing/2014/main" id="{3A4FE5BB-2AED-D2DA-5314-81BF33AF95CB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19426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67" name="Rectangle 15">
            <a:extLst>
              <a:ext uri="{FF2B5EF4-FFF2-40B4-BE49-F238E27FC236}">
                <a16:creationId xmlns:a16="http://schemas.microsoft.com/office/drawing/2014/main" id="{585C3610-B7DB-98C9-9594-87D8EF3EBEB1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93663" y="-26988"/>
            <a:ext cx="454977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5C9C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9426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3800">
                <a:solidFill>
                  <a:schemeClr val="bg1"/>
                </a:solidFill>
                <a:latin typeface="Verdana" panose="020B0604030504040204" pitchFamily="34" charset="0"/>
                <a:ea typeface="SimHei" panose="02010609060101010101" pitchFamily="49" charset="-122"/>
              </a:defRPr>
            </a:lvl1pPr>
            <a:lvl2pPr algn="l">
              <a:spcBef>
                <a:spcPct val="0"/>
              </a:spcBef>
              <a:defRPr kumimoji="1" sz="3800">
                <a:solidFill>
                  <a:schemeClr val="bg1"/>
                </a:solidFill>
                <a:latin typeface="Verdana" panose="020B0604030504040204" pitchFamily="34" charset="0"/>
                <a:ea typeface="SimHei" panose="02010609060101010101" pitchFamily="49" charset="-122"/>
              </a:defRPr>
            </a:lvl2pPr>
            <a:lvl3pPr algn="l">
              <a:spcBef>
                <a:spcPct val="0"/>
              </a:spcBef>
              <a:defRPr kumimoji="1" sz="3800">
                <a:solidFill>
                  <a:schemeClr val="bg1"/>
                </a:solidFill>
                <a:latin typeface="Verdana" panose="020B0604030504040204" pitchFamily="34" charset="0"/>
                <a:ea typeface="SimHei" panose="02010609060101010101" pitchFamily="49" charset="-122"/>
              </a:defRPr>
            </a:lvl3pPr>
            <a:lvl4pPr algn="l">
              <a:spcBef>
                <a:spcPct val="0"/>
              </a:spcBef>
              <a:defRPr kumimoji="1" sz="3800">
                <a:solidFill>
                  <a:schemeClr val="bg1"/>
                </a:solidFill>
                <a:latin typeface="Verdana" panose="020B0604030504040204" pitchFamily="34" charset="0"/>
                <a:ea typeface="SimHei" panose="02010609060101010101" pitchFamily="49" charset="-122"/>
              </a:defRPr>
            </a:lvl4pPr>
            <a:lvl5pPr algn="l">
              <a:spcBef>
                <a:spcPct val="0"/>
              </a:spcBef>
              <a:defRPr kumimoji="1" sz="3800">
                <a:solidFill>
                  <a:schemeClr val="bg1"/>
                </a:solidFill>
                <a:latin typeface="Verdana" panose="020B0604030504040204" pitchFamily="34" charset="0"/>
                <a:ea typeface="SimHei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Verdana" panose="020B0604030504040204" pitchFamily="34" charset="0"/>
                <a:ea typeface="SimHei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Verdana" panose="020B0604030504040204" pitchFamily="34" charset="0"/>
                <a:ea typeface="SimHei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Verdana" panose="020B0604030504040204" pitchFamily="34" charset="0"/>
                <a:ea typeface="SimHei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Verdana" panose="020B0604030504040204" pitchFamily="34" charset="0"/>
                <a:ea typeface="SimHei" panose="02010609060101010101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b="0"/>
              <a:t>標準作業建立案</a:t>
            </a:r>
          </a:p>
        </p:txBody>
      </p:sp>
      <p:sp>
        <p:nvSpPr>
          <p:cNvPr id="2557978" name="Oval 26">
            <a:extLst>
              <a:ext uri="{FF2B5EF4-FFF2-40B4-BE49-F238E27FC236}">
                <a16:creationId xmlns:a16="http://schemas.microsoft.com/office/drawing/2014/main" id="{55E70262-FACA-8577-8119-7BFC9C29E24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835775" y="1079500"/>
            <a:ext cx="2305050" cy="549275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313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 anchor="ctr"/>
          <a:lstStyle/>
          <a:p>
            <a:endParaRPr lang="en-US"/>
          </a:p>
        </p:txBody>
      </p:sp>
      <p:sp>
        <p:nvSpPr>
          <p:cNvPr id="2557979" name="Oval 27">
            <a:extLst>
              <a:ext uri="{FF2B5EF4-FFF2-40B4-BE49-F238E27FC236}">
                <a16:creationId xmlns:a16="http://schemas.microsoft.com/office/drawing/2014/main" id="{F0FD5C87-BA4E-74FC-6ADF-6C9DD84CD746}"/>
              </a:ext>
            </a:extLst>
          </p:cNvPr>
          <p:cNvSpPr>
            <a:spLocks noChangeArrowheads="1"/>
          </p:cNvSpPr>
          <p:nvPr userDrawn="1"/>
        </p:nvSpPr>
        <p:spPr bwMode="gray">
          <a:xfrm rot="-998297">
            <a:off x="6550025" y="204788"/>
            <a:ext cx="2355850" cy="1249362"/>
          </a:xfrm>
          <a:prstGeom prst="ellipse">
            <a:avLst/>
          </a:prstGeom>
          <a:gradFill rotWithShape="0">
            <a:gsLst>
              <a:gs pos="0">
                <a:srgbClr val="B2B2B2">
                  <a:gamma/>
                  <a:shade val="39216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39216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80" name="Oval 28">
            <a:extLst>
              <a:ext uri="{FF2B5EF4-FFF2-40B4-BE49-F238E27FC236}">
                <a16:creationId xmlns:a16="http://schemas.microsoft.com/office/drawing/2014/main" id="{DBFA4261-0EBD-C0F7-AD0C-B6CC924A91EF}"/>
              </a:ext>
            </a:extLst>
          </p:cNvPr>
          <p:cNvSpPr>
            <a:spLocks noChangeArrowheads="1"/>
          </p:cNvSpPr>
          <p:nvPr userDrawn="1"/>
        </p:nvSpPr>
        <p:spPr bwMode="gray">
          <a:xfrm rot="-998297">
            <a:off x="6557963" y="136525"/>
            <a:ext cx="2306637" cy="1211263"/>
          </a:xfrm>
          <a:prstGeom prst="ellipse">
            <a:avLst/>
          </a:prstGeom>
          <a:gradFill rotWithShape="1">
            <a:gsLst>
              <a:gs pos="0">
                <a:srgbClr val="2791BB"/>
              </a:gs>
              <a:gs pos="100000">
                <a:srgbClr val="2791BB">
                  <a:gamma/>
                  <a:shade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81" name="Arc 29">
            <a:extLst>
              <a:ext uri="{FF2B5EF4-FFF2-40B4-BE49-F238E27FC236}">
                <a16:creationId xmlns:a16="http://schemas.microsoft.com/office/drawing/2014/main" id="{26D06E91-64F7-CE69-71E8-BD4DE42910DC}"/>
              </a:ext>
            </a:extLst>
          </p:cNvPr>
          <p:cNvSpPr>
            <a:spLocks/>
          </p:cNvSpPr>
          <p:nvPr userDrawn="1"/>
        </p:nvSpPr>
        <p:spPr bwMode="gray">
          <a:xfrm rot="-998297">
            <a:off x="7659688" y="90488"/>
            <a:ext cx="1181100" cy="815975"/>
          </a:xfrm>
          <a:custGeom>
            <a:avLst/>
            <a:gdLst>
              <a:gd name="G0" fmla="+- 0 0 0"/>
              <a:gd name="G1" fmla="+- 17105 0 0"/>
              <a:gd name="G2" fmla="+- 21600 0 0"/>
              <a:gd name="T0" fmla="*/ 13190 w 21600"/>
              <a:gd name="T1" fmla="*/ 0 h 29046"/>
              <a:gd name="T2" fmla="*/ 17999 w 21600"/>
              <a:gd name="T3" fmla="*/ 29046 h 29046"/>
              <a:gd name="T4" fmla="*/ 0 w 21600"/>
              <a:gd name="T5" fmla="*/ 17105 h 29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46" fill="none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</a:path>
              <a:path w="21600" h="29046" stroke="0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  <a:lnTo>
                  <a:pt x="0" y="17105"/>
                </a:lnTo>
                <a:close/>
              </a:path>
            </a:pathLst>
          </a:custGeom>
          <a:gradFill rotWithShape="1">
            <a:gsLst>
              <a:gs pos="0">
                <a:srgbClr val="339966"/>
              </a:gs>
              <a:gs pos="100000">
                <a:srgbClr val="339966">
                  <a:gamma/>
                  <a:tint val="6666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82" name="Arc 30">
            <a:extLst>
              <a:ext uri="{FF2B5EF4-FFF2-40B4-BE49-F238E27FC236}">
                <a16:creationId xmlns:a16="http://schemas.microsoft.com/office/drawing/2014/main" id="{16A3BD8C-83E0-5315-42D8-1FC4B59CE257}"/>
              </a:ext>
            </a:extLst>
          </p:cNvPr>
          <p:cNvSpPr>
            <a:spLocks/>
          </p:cNvSpPr>
          <p:nvPr userDrawn="1"/>
        </p:nvSpPr>
        <p:spPr bwMode="gray">
          <a:xfrm rot="20601703" flipH="1">
            <a:off x="6659563" y="866775"/>
            <a:ext cx="1360487" cy="612775"/>
          </a:xfrm>
          <a:custGeom>
            <a:avLst/>
            <a:gdLst>
              <a:gd name="G0" fmla="+- 3659 0 0"/>
              <a:gd name="G1" fmla="+- 0 0 0"/>
              <a:gd name="G2" fmla="+- 21600 0 0"/>
              <a:gd name="T0" fmla="*/ 25114 w 25114"/>
              <a:gd name="T1" fmla="*/ 2497 h 21600"/>
              <a:gd name="T2" fmla="*/ 0 w 25114"/>
              <a:gd name="T3" fmla="*/ 21288 h 21600"/>
              <a:gd name="T4" fmla="*/ 3659 w 251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14" h="21600" fill="none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</a:path>
              <a:path w="25114" h="21600" stroke="0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  <a:lnTo>
                  <a:pt x="3659" y="0"/>
                </a:lnTo>
                <a:close/>
              </a:path>
            </a:pathLst>
          </a:custGeom>
          <a:gradFill rotWithShape="1">
            <a:gsLst>
              <a:gs pos="0">
                <a:srgbClr val="92C331"/>
              </a:gs>
              <a:gs pos="100000">
                <a:srgbClr val="92C331">
                  <a:gamma/>
                  <a:shade val="60784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83" name="Arc 31">
            <a:extLst>
              <a:ext uri="{FF2B5EF4-FFF2-40B4-BE49-F238E27FC236}">
                <a16:creationId xmlns:a16="http://schemas.microsoft.com/office/drawing/2014/main" id="{F8539494-3DE1-B8B9-FCAD-B4E4CC3A7063}"/>
              </a:ext>
            </a:extLst>
          </p:cNvPr>
          <p:cNvSpPr>
            <a:spLocks/>
          </p:cNvSpPr>
          <p:nvPr userDrawn="1"/>
        </p:nvSpPr>
        <p:spPr bwMode="gray">
          <a:xfrm rot="-998297">
            <a:off x="7048500" y="125413"/>
            <a:ext cx="1298575" cy="587375"/>
          </a:xfrm>
          <a:custGeom>
            <a:avLst/>
            <a:gdLst>
              <a:gd name="G0" fmla="+- 10427 0 0"/>
              <a:gd name="G1" fmla="+- 21600 0 0"/>
              <a:gd name="G2" fmla="+- 21600 0 0"/>
              <a:gd name="T0" fmla="*/ 0 w 23826"/>
              <a:gd name="T1" fmla="*/ 2683 h 21600"/>
              <a:gd name="T2" fmla="*/ 23826 w 23826"/>
              <a:gd name="T3" fmla="*/ 4658 h 21600"/>
              <a:gd name="T4" fmla="*/ 10427 w 238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26" h="21600" fill="none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</a:path>
              <a:path w="23826" h="21600" stroke="0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  <a:lnTo>
                  <a:pt x="10427" y="21600"/>
                </a:lnTo>
                <a:close/>
              </a:path>
            </a:pathLst>
          </a:custGeom>
          <a:gradFill rotWithShape="1">
            <a:gsLst>
              <a:gs pos="0">
                <a:srgbClr val="5CB8CA"/>
              </a:gs>
              <a:gs pos="100000">
                <a:srgbClr val="5CB8CA">
                  <a:gamma/>
                  <a:shade val="5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84" name="Arc 32">
            <a:extLst>
              <a:ext uri="{FF2B5EF4-FFF2-40B4-BE49-F238E27FC236}">
                <a16:creationId xmlns:a16="http://schemas.microsoft.com/office/drawing/2014/main" id="{2AD7EEFC-5124-10E7-CA5F-16587EDB94D5}"/>
              </a:ext>
            </a:extLst>
          </p:cNvPr>
          <p:cNvSpPr>
            <a:spLocks/>
          </p:cNvSpPr>
          <p:nvPr userDrawn="1"/>
        </p:nvSpPr>
        <p:spPr bwMode="gray">
          <a:xfrm rot="20601703" flipH="1">
            <a:off x="6516688" y="342900"/>
            <a:ext cx="1181100" cy="874713"/>
          </a:xfrm>
          <a:custGeom>
            <a:avLst/>
            <a:gdLst>
              <a:gd name="G0" fmla="+- 0 0 0"/>
              <a:gd name="G1" fmla="+- 20162 0 0"/>
              <a:gd name="G2" fmla="+- 21600 0 0"/>
              <a:gd name="T0" fmla="*/ 7749 w 21600"/>
              <a:gd name="T1" fmla="*/ 0 h 30685"/>
              <a:gd name="T2" fmla="*/ 18863 w 21600"/>
              <a:gd name="T3" fmla="*/ 30685 h 30685"/>
              <a:gd name="T4" fmla="*/ 0 w 21600"/>
              <a:gd name="T5" fmla="*/ 20162 h 30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685" fill="none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</a:path>
              <a:path w="21600" h="30685" stroke="0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  <a:lnTo>
                  <a:pt x="0" y="20162"/>
                </a:lnTo>
                <a:close/>
              </a:path>
            </a:pathLst>
          </a:custGeom>
          <a:gradFill rotWithShape="1">
            <a:gsLst>
              <a:gs pos="0">
                <a:srgbClr val="E68402"/>
              </a:gs>
              <a:gs pos="100000">
                <a:srgbClr val="E68402">
                  <a:gamma/>
                  <a:shade val="5451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85" name="Oval 33">
            <a:extLst>
              <a:ext uri="{FF2B5EF4-FFF2-40B4-BE49-F238E27FC236}">
                <a16:creationId xmlns:a16="http://schemas.microsoft.com/office/drawing/2014/main" id="{299260E1-4C9C-E9D6-80E7-ADB31DBE9EA0}"/>
              </a:ext>
            </a:extLst>
          </p:cNvPr>
          <p:cNvSpPr>
            <a:spLocks noChangeArrowheads="1"/>
          </p:cNvSpPr>
          <p:nvPr userDrawn="1"/>
        </p:nvSpPr>
        <p:spPr bwMode="gray">
          <a:xfrm rot="-998297">
            <a:off x="7164388" y="433388"/>
            <a:ext cx="1116012" cy="554037"/>
          </a:xfrm>
          <a:prstGeom prst="ellipse">
            <a:avLst/>
          </a:prstGeom>
          <a:gradFill rotWithShape="0">
            <a:gsLst>
              <a:gs pos="0">
                <a:srgbClr val="B2B2B2"/>
              </a:gs>
              <a:gs pos="50000">
                <a:srgbClr val="B2B2B2">
                  <a:gamma/>
                  <a:tint val="24314"/>
                  <a:invGamma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86" name="Text Box 34">
            <a:extLst>
              <a:ext uri="{FF2B5EF4-FFF2-40B4-BE49-F238E27FC236}">
                <a16:creationId xmlns:a16="http://schemas.microsoft.com/office/drawing/2014/main" id="{21DC6A12-4DAB-2BD3-A82E-44B25F68698A}"/>
              </a:ext>
            </a:extLst>
          </p:cNvPr>
          <p:cNvSpPr txBox="1">
            <a:spLocks noChangeArrowheads="1"/>
          </p:cNvSpPr>
          <p:nvPr userDrawn="1"/>
        </p:nvSpPr>
        <p:spPr bwMode="gray">
          <a:xfrm rot="-25072150">
            <a:off x="6419850" y="595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zh-TW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現狀分析</a:t>
            </a:r>
          </a:p>
        </p:txBody>
      </p:sp>
      <p:sp>
        <p:nvSpPr>
          <p:cNvPr id="2557987" name="Text Box 35">
            <a:extLst>
              <a:ext uri="{FF2B5EF4-FFF2-40B4-BE49-F238E27FC236}">
                <a16:creationId xmlns:a16="http://schemas.microsoft.com/office/drawing/2014/main" id="{E3BB1535-B424-37F2-6B9F-2306321CF7AA}"/>
              </a:ext>
            </a:extLst>
          </p:cNvPr>
          <p:cNvSpPr txBox="1">
            <a:spLocks noChangeArrowheads="1"/>
          </p:cNvSpPr>
          <p:nvPr userDrawn="1"/>
        </p:nvSpPr>
        <p:spPr bwMode="gray">
          <a:xfrm rot="-901354">
            <a:off x="7196138" y="101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zh-TW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分析問題</a:t>
            </a:r>
          </a:p>
        </p:txBody>
      </p:sp>
      <p:sp>
        <p:nvSpPr>
          <p:cNvPr id="2557988" name="Text Box 36">
            <a:extLst>
              <a:ext uri="{FF2B5EF4-FFF2-40B4-BE49-F238E27FC236}">
                <a16:creationId xmlns:a16="http://schemas.microsoft.com/office/drawing/2014/main" id="{275648C1-D77D-FD5B-27B7-B635468C552B}"/>
              </a:ext>
            </a:extLst>
          </p:cNvPr>
          <p:cNvSpPr txBox="1">
            <a:spLocks noChangeArrowheads="1"/>
          </p:cNvSpPr>
          <p:nvPr userDrawn="1"/>
        </p:nvSpPr>
        <p:spPr bwMode="gray">
          <a:xfrm rot="3130635">
            <a:off x="7981950" y="2540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zh-TW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對策實施</a:t>
            </a:r>
          </a:p>
        </p:txBody>
      </p:sp>
      <p:grpSp>
        <p:nvGrpSpPr>
          <p:cNvPr id="2557989" name="Group 37">
            <a:extLst>
              <a:ext uri="{FF2B5EF4-FFF2-40B4-BE49-F238E27FC236}">
                <a16:creationId xmlns:a16="http://schemas.microsoft.com/office/drawing/2014/main" id="{2B5F941F-F482-9E80-075C-EA38C7497C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818438" y="476250"/>
            <a:ext cx="1130300" cy="995363"/>
            <a:chOff x="2981" y="1931"/>
            <a:chExt cx="1719" cy="1511"/>
          </a:xfrm>
        </p:grpSpPr>
        <p:sp>
          <p:nvSpPr>
            <p:cNvPr id="2557990" name="Freeform 38">
              <a:extLst>
                <a:ext uri="{FF2B5EF4-FFF2-40B4-BE49-F238E27FC236}">
                  <a16:creationId xmlns:a16="http://schemas.microsoft.com/office/drawing/2014/main" id="{F89C760F-D888-C719-1F90-6329B5F665D1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1" y="2316"/>
              <a:ext cx="1117" cy="1119"/>
            </a:xfrm>
            <a:custGeom>
              <a:avLst/>
              <a:gdLst>
                <a:gd name="T0" fmla="*/ 21 w 1117"/>
                <a:gd name="T1" fmla="*/ 888 h 1119"/>
                <a:gd name="T2" fmla="*/ 1117 w 1117"/>
                <a:gd name="T3" fmla="*/ 0 h 1119"/>
                <a:gd name="T4" fmla="*/ 1093 w 1117"/>
                <a:gd name="T5" fmla="*/ 256 h 1119"/>
                <a:gd name="T6" fmla="*/ 717 w 1117"/>
                <a:gd name="T7" fmla="*/ 704 h 1119"/>
                <a:gd name="T8" fmla="*/ 17 w 1117"/>
                <a:gd name="T9" fmla="*/ 1119 h 1119"/>
                <a:gd name="T10" fmla="*/ 21 w 1117"/>
                <a:gd name="T11" fmla="*/ 88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7" h="1119">
                  <a:moveTo>
                    <a:pt x="21" y="888"/>
                  </a:moveTo>
                  <a:lnTo>
                    <a:pt x="1117" y="0"/>
                  </a:lnTo>
                  <a:lnTo>
                    <a:pt x="1093" y="256"/>
                  </a:lnTo>
                  <a:cubicBezTo>
                    <a:pt x="1026" y="373"/>
                    <a:pt x="896" y="560"/>
                    <a:pt x="717" y="704"/>
                  </a:cubicBezTo>
                  <a:cubicBezTo>
                    <a:pt x="538" y="848"/>
                    <a:pt x="133" y="1088"/>
                    <a:pt x="17" y="1119"/>
                  </a:cubicBezTo>
                  <a:cubicBezTo>
                    <a:pt x="0" y="1037"/>
                    <a:pt x="21" y="888"/>
                    <a:pt x="21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7E88E4">
                    <a:gamma/>
                    <a:shade val="60784"/>
                    <a:invGamma/>
                  </a:srgbClr>
                </a:gs>
                <a:gs pos="100000">
                  <a:srgbClr val="7E88E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57991" name="Arc 39">
              <a:extLst>
                <a:ext uri="{FF2B5EF4-FFF2-40B4-BE49-F238E27FC236}">
                  <a16:creationId xmlns:a16="http://schemas.microsoft.com/office/drawing/2014/main" id="{625D4D80-1E24-AD27-32C1-B46FAB8F24BF}"/>
                </a:ext>
              </a:extLst>
            </p:cNvPr>
            <p:cNvSpPr>
              <a:spLocks/>
            </p:cNvSpPr>
            <p:nvPr/>
          </p:nvSpPr>
          <p:spPr bwMode="gray">
            <a:xfrm rot="-1060795">
              <a:off x="2981" y="1931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7992" name="Freeform 40">
              <a:extLst>
                <a:ext uri="{FF2B5EF4-FFF2-40B4-BE49-F238E27FC236}">
                  <a16:creationId xmlns:a16="http://schemas.microsoft.com/office/drawing/2014/main" id="{F2F1A19B-7725-F274-0CDA-E0021FF64BDF}"/>
                </a:ext>
              </a:extLst>
            </p:cNvPr>
            <p:cNvSpPr>
              <a:spLocks/>
            </p:cNvSpPr>
            <p:nvPr/>
          </p:nvSpPr>
          <p:spPr bwMode="gray">
            <a:xfrm>
              <a:off x="3026" y="2616"/>
              <a:ext cx="582" cy="826"/>
            </a:xfrm>
            <a:custGeom>
              <a:avLst/>
              <a:gdLst>
                <a:gd name="T0" fmla="*/ 582 w 582"/>
                <a:gd name="T1" fmla="*/ 572 h 826"/>
                <a:gd name="T2" fmla="*/ 562 w 582"/>
                <a:gd name="T3" fmla="*/ 826 h 826"/>
                <a:gd name="T4" fmla="*/ 0 w 582"/>
                <a:gd name="T5" fmla="*/ 42 h 826"/>
                <a:gd name="T6" fmla="*/ 90 w 582"/>
                <a:gd name="T7" fmla="*/ 0 h 826"/>
                <a:gd name="T8" fmla="*/ 582 w 582"/>
                <a:gd name="T9" fmla="*/ 57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826">
                  <a:moveTo>
                    <a:pt x="582" y="572"/>
                  </a:moveTo>
                  <a:lnTo>
                    <a:pt x="562" y="826"/>
                  </a:lnTo>
                  <a:lnTo>
                    <a:pt x="0" y="42"/>
                  </a:lnTo>
                  <a:lnTo>
                    <a:pt x="90" y="0"/>
                  </a:lnTo>
                  <a:lnTo>
                    <a:pt x="582" y="572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57993" name="Text Box 41">
              <a:extLst>
                <a:ext uri="{FF2B5EF4-FFF2-40B4-BE49-F238E27FC236}">
                  <a16:creationId xmlns:a16="http://schemas.microsoft.com/office/drawing/2014/main" id="{06212F86-3F7F-6636-B9D3-AD9911AE0C4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222" y="2567"/>
              <a:ext cx="1092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2C33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TW" altLang="en-US" sz="1400" b="0">
                  <a:solidFill>
                    <a:srgbClr val="FFFFFF"/>
                  </a:solidFill>
                  <a:latin typeface="Verdana" panose="020B0604030504040204" pitchFamily="34" charset="0"/>
                </a:rPr>
                <a:t>標準化</a:t>
              </a:r>
            </a:p>
          </p:txBody>
        </p:sp>
      </p:grpSp>
      <p:sp>
        <p:nvSpPr>
          <p:cNvPr id="2557994" name="Text Box 42">
            <a:extLst>
              <a:ext uri="{FF2B5EF4-FFF2-40B4-BE49-F238E27FC236}">
                <a16:creationId xmlns:a16="http://schemas.microsoft.com/office/drawing/2014/main" id="{00D3764C-B500-3CF3-A1DE-8C22813CF08F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7021513" y="11096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zh-TW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選定題目</a:t>
            </a:r>
          </a:p>
        </p:txBody>
      </p:sp>
      <p:sp>
        <p:nvSpPr>
          <p:cNvPr id="2557995" name="Freeform 43">
            <a:extLst>
              <a:ext uri="{FF2B5EF4-FFF2-40B4-BE49-F238E27FC236}">
                <a16:creationId xmlns:a16="http://schemas.microsoft.com/office/drawing/2014/main" id="{0161B764-0A2B-535E-AB11-B93DD18C0CCA}"/>
              </a:ext>
            </a:extLst>
          </p:cNvPr>
          <p:cNvSpPr>
            <a:spLocks/>
          </p:cNvSpPr>
          <p:nvPr userDrawn="1"/>
        </p:nvSpPr>
        <p:spPr bwMode="gray">
          <a:xfrm>
            <a:off x="7783513" y="955675"/>
            <a:ext cx="346075" cy="458788"/>
          </a:xfrm>
          <a:custGeom>
            <a:avLst/>
            <a:gdLst>
              <a:gd name="T0" fmla="*/ 0 w 528"/>
              <a:gd name="T1" fmla="*/ 34 h 698"/>
              <a:gd name="T2" fmla="*/ 248 w 528"/>
              <a:gd name="T3" fmla="*/ 546 h 698"/>
              <a:gd name="T4" fmla="*/ 256 w 528"/>
              <a:gd name="T5" fmla="*/ 698 h 698"/>
              <a:gd name="T6" fmla="*/ 435 w 528"/>
              <a:gd name="T7" fmla="*/ 642 h 698"/>
              <a:gd name="T8" fmla="*/ 528 w 528"/>
              <a:gd name="T9" fmla="*/ 594 h 698"/>
              <a:gd name="T10" fmla="*/ 119 w 528"/>
              <a:gd name="T11" fmla="*/ 0 h 698"/>
              <a:gd name="T12" fmla="*/ 0 w 528"/>
              <a:gd name="T13" fmla="*/ 3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698">
                <a:moveTo>
                  <a:pt x="0" y="34"/>
                </a:moveTo>
                <a:lnTo>
                  <a:pt x="248" y="546"/>
                </a:lnTo>
                <a:lnTo>
                  <a:pt x="256" y="698"/>
                </a:lnTo>
                <a:lnTo>
                  <a:pt x="435" y="642"/>
                </a:lnTo>
                <a:lnTo>
                  <a:pt x="528" y="594"/>
                </a:lnTo>
                <a:lnTo>
                  <a:pt x="119" y="0"/>
                </a:lnTo>
                <a:lnTo>
                  <a:pt x="0" y="34"/>
                </a:lnTo>
                <a:close/>
              </a:path>
            </a:pathLst>
          </a:custGeom>
          <a:solidFill>
            <a:srgbClr val="0000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7996" name="Oval 44">
            <a:extLst>
              <a:ext uri="{FF2B5EF4-FFF2-40B4-BE49-F238E27FC236}">
                <a16:creationId xmlns:a16="http://schemas.microsoft.com/office/drawing/2014/main" id="{DB9F4973-434B-FC06-A2D3-774AA1C92B14}"/>
              </a:ext>
            </a:extLst>
          </p:cNvPr>
          <p:cNvSpPr>
            <a:spLocks noChangeArrowheads="1"/>
          </p:cNvSpPr>
          <p:nvPr userDrawn="1"/>
        </p:nvSpPr>
        <p:spPr bwMode="gray">
          <a:xfrm rot="-998297">
            <a:off x="7207250" y="536575"/>
            <a:ext cx="1071563" cy="4619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TW" altLang="en-US" sz="1600" b="0"/>
          </a:p>
        </p:txBody>
      </p:sp>
      <p:sp>
        <p:nvSpPr>
          <p:cNvPr id="2557997" name="Freeform 45">
            <a:extLst>
              <a:ext uri="{FF2B5EF4-FFF2-40B4-BE49-F238E27FC236}">
                <a16:creationId xmlns:a16="http://schemas.microsoft.com/office/drawing/2014/main" id="{CEFF5E75-4FDA-458F-F713-C70420EC943A}"/>
              </a:ext>
            </a:extLst>
          </p:cNvPr>
          <p:cNvSpPr>
            <a:spLocks/>
          </p:cNvSpPr>
          <p:nvPr userDrawn="1"/>
        </p:nvSpPr>
        <p:spPr bwMode="gray">
          <a:xfrm>
            <a:off x="7308850" y="404813"/>
            <a:ext cx="650875" cy="57626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39966">
                  <a:gamma/>
                  <a:tint val="90980"/>
                  <a:invGamma/>
                  <a:alpha val="32001"/>
                </a:srgbClr>
              </a:gs>
              <a:gs pos="100000">
                <a:srgbClr val="3399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wipe dir="r"/>
  </p:transition>
  <p:txStyles>
    <p:titleStyle>
      <a:lvl1pPr algn="l" rtl="0" fontAlgn="base">
        <a:spcBef>
          <a:spcPct val="0"/>
        </a:spcBef>
        <a:spcAft>
          <a:spcPct val="0"/>
        </a:spcAft>
        <a:defRPr kumimoji="1"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Verdana" panose="020B0604030504040204" pitchFamily="34" charset="0"/>
          <a:ea typeface="SimHei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Verdana" panose="020B0604030504040204" pitchFamily="34" charset="0"/>
          <a:ea typeface="SimHei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Verdana" panose="020B0604030504040204" pitchFamily="34" charset="0"/>
          <a:ea typeface="SimHei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Verdana" panose="020B0604030504040204" pitchFamily="34" charset="0"/>
          <a:ea typeface="SimHei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Verdana" panose="020B0604030504040204" pitchFamily="34" charset="0"/>
          <a:ea typeface="SimHei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Verdana" panose="020B0604030504040204" pitchFamily="34" charset="0"/>
          <a:ea typeface="SimHei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Verdana" panose="020B0604030504040204" pitchFamily="34" charset="0"/>
          <a:ea typeface="SimHei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Verdana" panose="020B0604030504040204" pitchFamily="34" charset="0"/>
          <a:ea typeface="SimHei" panose="02010609060101010101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074" name="Rectangle 2">
            <a:extLst>
              <a:ext uri="{FF2B5EF4-FFF2-40B4-BE49-F238E27FC236}">
                <a16:creationId xmlns:a16="http://schemas.microsoft.com/office/drawing/2014/main" id="{0641C8B3-321C-1CEA-7852-9759085C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66">
                        <a:gamma/>
                        <a:shade val="46275"/>
                        <a:invGamma/>
                      </a:srgbClr>
                    </a:gs>
                    <a:gs pos="100000">
                      <a:srgbClr val="00006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75" name="Line 3">
            <a:extLst>
              <a:ext uri="{FF2B5EF4-FFF2-40B4-BE49-F238E27FC236}">
                <a16:creationId xmlns:a16="http://schemas.microsoft.com/office/drawing/2014/main" id="{C151D6E1-5A5B-C0D9-7517-F67B0AB32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76" name="Line 4">
            <a:extLst>
              <a:ext uri="{FF2B5EF4-FFF2-40B4-BE49-F238E27FC236}">
                <a16:creationId xmlns:a16="http://schemas.microsoft.com/office/drawing/2014/main" id="{9432BC68-BB28-AE6E-BD6E-FAEAC6FF6AC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19100"/>
            <a:ext cx="91440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63077" name="Rectangle 5">
            <a:extLst>
              <a:ext uri="{FF2B5EF4-FFF2-40B4-BE49-F238E27FC236}">
                <a16:creationId xmlns:a16="http://schemas.microsoft.com/office/drawing/2014/main" id="{1B91156C-762B-AF16-3A9C-DE92234780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603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78" name="Text Box 6">
            <a:extLst>
              <a:ext uri="{FF2B5EF4-FFF2-40B4-BE49-F238E27FC236}">
                <a16:creationId xmlns:a16="http://schemas.microsoft.com/office/drawing/2014/main" id="{1F79287E-6F14-FEBB-D47A-2698F5598D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84650" y="6553200"/>
            <a:ext cx="1108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1400">
                <a:solidFill>
                  <a:srgbClr val="FFFF99"/>
                </a:solidFill>
                <a:latin typeface="Arial Narrow" panose="020B0606020202030204" pitchFamily="34" charset="0"/>
              </a:rPr>
              <a:t>Page:</a:t>
            </a:r>
            <a:fld id="{849CCA7D-7C86-40E5-97DA-B9708E32CB47}" type="slidenum">
              <a:rPr lang="en-US" altLang="zh-TW" sz="1400">
                <a:solidFill>
                  <a:srgbClr val="FFFF99"/>
                </a:solidFill>
                <a:latin typeface="Arial Narrow" panose="020B0606020202030204" pitchFamily="34" charset="0"/>
              </a:rPr>
              <a:pPr algn="l">
                <a:lnSpc>
                  <a:spcPct val="100000"/>
                </a:lnSpc>
              </a:pPr>
              <a:t>‹#›</a:t>
            </a:fld>
            <a:r>
              <a:rPr lang="en-US" altLang="zh-TW" sz="1400">
                <a:solidFill>
                  <a:srgbClr val="FFFF99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563079" name="Text Box 7">
            <a:extLst>
              <a:ext uri="{FF2B5EF4-FFF2-40B4-BE49-F238E27FC236}">
                <a16:creationId xmlns:a16="http://schemas.microsoft.com/office/drawing/2014/main" id="{4AAD220E-4573-937A-4DE0-DD40BF8971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975" y="6524625"/>
            <a:ext cx="2087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2" tIns="45684" rIns="91372" bIns="45684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TW" sz="1400" i="1">
                <a:solidFill>
                  <a:srgbClr val="FF0000"/>
                </a:solidFill>
                <a:latin typeface="Bookman Old Style" panose="02050604050505020204" pitchFamily="18" charset="0"/>
              </a:rPr>
              <a:t>NWInG Confidential</a:t>
            </a:r>
          </a:p>
        </p:txBody>
      </p:sp>
      <p:sp>
        <p:nvSpPr>
          <p:cNvPr id="2563102" name="Text Box 30">
            <a:extLst>
              <a:ext uri="{FF2B5EF4-FFF2-40B4-BE49-F238E27FC236}">
                <a16:creationId xmlns:a16="http://schemas.microsoft.com/office/drawing/2014/main" id="{6B94E81D-CCE5-3544-CA2E-A5C83F6880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40425" y="6524625"/>
            <a:ext cx="324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2" tIns="45684" rIns="91372" bIns="45684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400">
                <a:solidFill>
                  <a:srgbClr val="FFFFFF"/>
                </a:solidFill>
                <a:ea typeface="SimHei" panose="02010609060101010101" pitchFamily="49" charset="-122"/>
              </a:rPr>
              <a:t>                                標准作業建立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506" name="Rectangle 2">
            <a:extLst>
              <a:ext uri="{FF2B5EF4-FFF2-40B4-BE49-F238E27FC236}">
                <a16:creationId xmlns:a16="http://schemas.microsoft.com/office/drawing/2014/main" id="{4B919BD3-2B62-FCDC-D95C-2636F961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66">
                        <a:gamma/>
                        <a:shade val="46275"/>
                        <a:invGamma/>
                      </a:srgbClr>
                    </a:gs>
                    <a:gs pos="100000">
                      <a:srgbClr val="00006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507" name="Line 3">
            <a:extLst>
              <a:ext uri="{FF2B5EF4-FFF2-40B4-BE49-F238E27FC236}">
                <a16:creationId xmlns:a16="http://schemas.microsoft.com/office/drawing/2014/main" id="{BC24FCD6-8CFD-87D5-F77E-CECDB580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508" name="Line 4">
            <a:extLst>
              <a:ext uri="{FF2B5EF4-FFF2-40B4-BE49-F238E27FC236}">
                <a16:creationId xmlns:a16="http://schemas.microsoft.com/office/drawing/2014/main" id="{60C6FAAA-C440-D8A8-0D39-97CA473ADC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81509" name="Rectangle 5">
            <a:extLst>
              <a:ext uri="{FF2B5EF4-FFF2-40B4-BE49-F238E27FC236}">
                <a16:creationId xmlns:a16="http://schemas.microsoft.com/office/drawing/2014/main" id="{30C9AE76-0EE1-3551-9761-B6881AE973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603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510" name="Text Box 6">
            <a:extLst>
              <a:ext uri="{FF2B5EF4-FFF2-40B4-BE49-F238E27FC236}">
                <a16:creationId xmlns:a16="http://schemas.microsoft.com/office/drawing/2014/main" id="{CA9549C1-10F4-0382-8D5D-677CC73A7B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84650" y="6553200"/>
            <a:ext cx="1108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1400">
                <a:solidFill>
                  <a:srgbClr val="FFFF99"/>
                </a:solidFill>
                <a:latin typeface="Arial Narrow" panose="020B0606020202030204" pitchFamily="34" charset="0"/>
              </a:rPr>
              <a:t>Page:</a:t>
            </a:r>
            <a:fld id="{051D4F69-17EC-4A14-BCBB-3FD05942CD50}" type="slidenum">
              <a:rPr lang="en-US" altLang="zh-TW" sz="1400">
                <a:solidFill>
                  <a:srgbClr val="FFFF99"/>
                </a:solidFill>
                <a:latin typeface="Arial Narrow" panose="020B0606020202030204" pitchFamily="34" charset="0"/>
              </a:rPr>
              <a:pPr algn="l">
                <a:lnSpc>
                  <a:spcPct val="100000"/>
                </a:lnSpc>
              </a:pPr>
              <a:t>‹#›</a:t>
            </a:fld>
            <a:r>
              <a:rPr lang="en-US" altLang="zh-TW" sz="1400">
                <a:solidFill>
                  <a:srgbClr val="FFFF99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581511" name="Text Box 7">
            <a:extLst>
              <a:ext uri="{FF2B5EF4-FFF2-40B4-BE49-F238E27FC236}">
                <a16:creationId xmlns:a16="http://schemas.microsoft.com/office/drawing/2014/main" id="{CFF171F9-4F9D-8172-D96D-6899995F15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975" y="6524625"/>
            <a:ext cx="2087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2" tIns="45684" rIns="91372" bIns="45684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TW" sz="1400" i="1">
                <a:solidFill>
                  <a:srgbClr val="FF0000"/>
                </a:solidFill>
                <a:latin typeface="Bookman Old Style" panose="02050604050505020204" pitchFamily="18" charset="0"/>
              </a:rPr>
              <a:t>NWInG Confidential</a:t>
            </a:r>
          </a:p>
        </p:txBody>
      </p:sp>
      <p:sp>
        <p:nvSpPr>
          <p:cNvPr id="2581534" name="Text Box 30">
            <a:extLst>
              <a:ext uri="{FF2B5EF4-FFF2-40B4-BE49-F238E27FC236}">
                <a16:creationId xmlns:a16="http://schemas.microsoft.com/office/drawing/2014/main" id="{D148F945-180A-AE86-3FFB-8599C583E9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40425" y="6524625"/>
            <a:ext cx="324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2" tIns="45684" rIns="91372" bIns="45684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400">
                <a:solidFill>
                  <a:srgbClr val="FFFFFF"/>
                </a:solidFill>
                <a:ea typeface="SimHei" panose="02010609060101010101" pitchFamily="49" charset="-122"/>
              </a:rPr>
              <a:t>                                標准作業建立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package" Target="../embeddings/Microsoft_Excel_Worksheet1.xlsx"/><Relationship Id="rId3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Relationship Id="rId6" Type="http://schemas.openxmlformats.org/officeDocument/2006/relationships/slide" Target="slide2.xml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0" Type="http://schemas.openxmlformats.org/officeDocument/2006/relationships/image" Target="../media/image6.e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452" name="Rectangle 4">
            <a:extLst>
              <a:ext uri="{FF2B5EF4-FFF2-40B4-BE49-F238E27FC236}">
                <a16:creationId xmlns:a16="http://schemas.microsoft.com/office/drawing/2014/main" id="{4AEB5FB5-8757-5107-7535-1E5BF917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71" y="2924236"/>
            <a:ext cx="7096344" cy="2039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" altLang="en-US" sz="2500" dirty="0">
                <a:latin typeface="新細明體" panose="02020500000000000000" pitchFamily="18" charset="-120"/>
              </a:rPr>
              <a:t>Department </a:t>
            </a:r>
            <a:r>
              <a:rPr lang="en" altLang="zh-CN" sz="2500" dirty="0">
                <a:latin typeface="Arial" panose="020B0604020202020204" pitchFamily="34" charset="0"/>
              </a:rPr>
              <a:t>: </a:t>
            </a:r>
            <a:r>
              <a:rPr lang="en" altLang="en-US" sz="2500" dirty="0">
                <a:latin typeface="Arial" panose="020B0604020202020204" pitchFamily="34" charset="0"/>
              </a:rPr>
              <a:t>Secondary Molding Department</a:t>
            </a:r>
          </a:p>
          <a:p>
            <a:pPr algn="l">
              <a:lnSpc>
                <a:spcPct val="100000"/>
              </a:lnSpc>
            </a:pPr>
            <a:r>
              <a:rPr lang="en" altLang="en-US" sz="2500" dirty="0">
                <a:latin typeface="Arial" panose="020B0604020202020204" pitchFamily="34" charset="0"/>
              </a:rPr>
              <a:t>system</a:t>
            </a:r>
            <a:r>
              <a:rPr lang="en" altLang="zh-TW" sz="2500" dirty="0">
                <a:latin typeface="Arial" panose="020B0604020202020204" pitchFamily="34" charset="0"/>
              </a:rPr>
              <a:t> </a:t>
            </a:r>
            <a:r>
              <a:rPr lang="en" altLang="en-US" sz="2500" dirty="0">
                <a:latin typeface="Arial" panose="020B0604020202020204" pitchFamily="34" charset="0"/>
              </a:rPr>
              <a:t>Author </a:t>
            </a:r>
            <a:r>
              <a:rPr lang="en" altLang="zh-CN" sz="2500" dirty="0">
                <a:latin typeface="Arial" panose="020B0604020202020204" pitchFamily="34" charset="0"/>
              </a:rPr>
              <a:t>: </a:t>
            </a:r>
            <a:r>
              <a:rPr lang="en" altLang="en-US" sz="2500" dirty="0">
                <a:latin typeface="Arial" panose="020B0604020202020204" pitchFamily="34" charset="0"/>
              </a:rPr>
              <a:t>Wang Zhonggui</a:t>
            </a:r>
          </a:p>
          <a:p>
            <a:pPr algn="l">
              <a:lnSpc>
                <a:spcPct val="100000"/>
              </a:lnSpc>
            </a:pPr>
            <a:r>
              <a:rPr lang="en" altLang="en-US" sz="2500" dirty="0">
                <a:latin typeface="Arial" panose="020B0604020202020204" pitchFamily="34" charset="0"/>
              </a:rPr>
              <a:t>counselor </a:t>
            </a:r>
            <a:r>
              <a:rPr lang="en" altLang="zh-CN" sz="2500" dirty="0">
                <a:latin typeface="Arial" panose="020B0604020202020204" pitchFamily="34" charset="0"/>
              </a:rPr>
              <a:t>:</a:t>
            </a:r>
            <a:r>
              <a:rPr lang="en" altLang="zh-TW" sz="2500" dirty="0">
                <a:latin typeface="Arial" panose="020B0604020202020204" pitchFamily="34" charset="0"/>
              </a:rPr>
              <a:t>         </a:t>
            </a:r>
            <a:r>
              <a:rPr lang="en" altLang="en-US" sz="2500" dirty="0">
                <a:latin typeface="Arial" panose="020B0604020202020204" pitchFamily="34" charset="0"/>
              </a:rPr>
              <a:t>Shi Minghui</a:t>
            </a:r>
            <a:endParaRPr lang="zh-CN" altLang="en-US" sz="2500" dirty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" altLang="zh-TW" sz="2500" dirty="0">
                <a:latin typeface="Arial" panose="020B0604020202020204" pitchFamily="34" charset="0"/>
              </a:rPr>
              <a:t>Promotion date </a:t>
            </a:r>
            <a:r>
              <a:rPr lang="en" altLang="en-US" sz="2500" dirty="0">
                <a:latin typeface="Arial" panose="020B0604020202020204" pitchFamily="34" charset="0"/>
              </a:rPr>
              <a:t>: 11/20.08</a:t>
            </a:r>
            <a:endParaRPr lang="en-US" altLang="zh-TW" sz="2500" dirty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" altLang="en-US" sz="2500" dirty="0">
                <a:latin typeface="Arial" panose="020B0604020202020204" pitchFamily="34" charset="0"/>
              </a:rPr>
              <a:t>Project number </a:t>
            </a:r>
            <a:r>
              <a:rPr lang="en" altLang="zh-CN" sz="2500" dirty="0">
                <a:latin typeface="Arial" panose="020B0604020202020204" pitchFamily="34" charset="0"/>
              </a:rPr>
              <a:t>: </a:t>
            </a:r>
            <a:r>
              <a:rPr lang="en" altLang="zh-TW" sz="2500" dirty="0">
                <a:latin typeface="Arial" panose="020B0604020202020204" pitchFamily="34" charset="0"/>
              </a:rPr>
              <a:t>SICSMPBM451081101</a:t>
            </a:r>
            <a:endParaRPr lang="en-US" altLang="zh-CN" sz="2500" dirty="0">
              <a:latin typeface="Arial" panose="020B0604020202020204" pitchFamily="34" charset="0"/>
            </a:endParaRPr>
          </a:p>
        </p:txBody>
      </p:sp>
      <p:sp>
        <p:nvSpPr>
          <p:cNvPr id="2792453" name="Rectangle 5">
            <a:extLst>
              <a:ext uri="{FF2B5EF4-FFF2-40B4-BE49-F238E27FC236}">
                <a16:creationId xmlns:a16="http://schemas.microsoft.com/office/drawing/2014/main" id="{D6069EE6-1B58-F4AF-18F1-7FDB91A2D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061" y="1563539"/>
            <a:ext cx="466787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2" algn="ctr" eaLnBrk="1" hangingPunct="1">
              <a:lnSpc>
                <a:spcPct val="100000"/>
              </a:lnSpc>
            </a:pPr>
            <a:r>
              <a:rPr lang="en" altLang="zh-TW" sz="2000" dirty="0">
                <a:solidFill>
                  <a:schemeClr val="tx2"/>
                </a:solidFill>
                <a:latin typeface="新細明體" panose="02020500000000000000" pitchFamily="18" charset="-120"/>
              </a:rPr>
              <a:t>478/479 </a:t>
            </a:r>
            <a:r>
              <a:rPr lang="en" altLang="en-US" sz="2000" dirty="0">
                <a:solidFill>
                  <a:schemeClr val="tx2"/>
                </a:solidFill>
                <a:latin typeface="新細明體" panose="02020500000000000000" pitchFamily="18" charset="-120"/>
              </a:rPr>
              <a:t>series </a:t>
            </a:r>
            <a:r>
              <a:rPr lang="en" altLang="zh-TW" sz="2000" dirty="0">
                <a:solidFill>
                  <a:schemeClr val="tx2"/>
                </a:solidFill>
                <a:latin typeface="新細明體" panose="02020500000000000000" pitchFamily="18" charset="-120"/>
              </a:rPr>
              <a:t>COVER</a:t>
            </a:r>
          </a:p>
          <a:p>
            <a:pPr marL="0" lvl="2" algn="ctr" eaLnBrk="1" hangingPunct="1">
              <a:lnSpc>
                <a:spcPct val="100000"/>
              </a:lnSpc>
            </a:pPr>
            <a:r>
              <a:rPr lang="en" altLang="en-US" sz="2000" dirty="0">
                <a:solidFill>
                  <a:schemeClr val="tx2"/>
                </a:solidFill>
                <a:latin typeface="新細明體" panose="02020500000000000000" pitchFamily="18" charset="-120"/>
              </a:rPr>
              <a:t>Packer work standard case</a:t>
            </a:r>
          </a:p>
        </p:txBody>
      </p:sp>
      <p:sp>
        <p:nvSpPr>
          <p:cNvPr id="2792454" name="Rectangle 6">
            <a:extLst>
              <a:ext uri="{FF2B5EF4-FFF2-40B4-BE49-F238E27FC236}">
                <a16:creationId xmlns:a16="http://schemas.microsoft.com/office/drawing/2014/main" id="{9FFB743B-662E-B425-9A71-905DFC3C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805488"/>
            <a:ext cx="8064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2" eaLnBrk="1" hangingPunct="1">
              <a:lnSpc>
                <a:spcPct val="100000"/>
              </a:lnSpc>
            </a:pPr>
            <a:r>
              <a:rPr lang="en" altLang="en-US" sz="2200">
                <a:solidFill>
                  <a:schemeClr val="tx2"/>
                </a:solidFill>
                <a:latin typeface="新細明體" panose="02020500000000000000" pitchFamily="18" charset="-120"/>
              </a:rPr>
              <a:t>Approved by:</a:t>
            </a:r>
            <a:r>
              <a:rPr lang="en" altLang="zh-TW" sz="2200">
                <a:solidFill>
                  <a:schemeClr val="tx2"/>
                </a:solidFill>
                <a:latin typeface="新細明體" panose="02020500000000000000" pitchFamily="18" charset="-120"/>
              </a:rPr>
              <a:t>   </a:t>
            </a:r>
            <a:r>
              <a:rPr lang="en" altLang="en-US" sz="2200">
                <a:solidFill>
                  <a:schemeClr val="tx2"/>
                </a:solidFill>
                <a:latin typeface="新細明體" panose="02020500000000000000" pitchFamily="18" charset="-120"/>
              </a:rPr>
              <a:t>Liang YuanlongChecked by: Ruan Yuanlong </a:t>
            </a:r>
            <a:endParaRPr lang="zh-TW" altLang="en-US" sz="2200">
              <a:solidFill>
                <a:schemeClr val="tx2"/>
              </a:solidFill>
              <a:latin typeface="新細明體" panose="02020500000000000000" pitchFamily="18" charset="-120"/>
            </a:endParaRPr>
          </a:p>
        </p:txBody>
      </p:sp>
      <p:sp>
        <p:nvSpPr>
          <p:cNvPr id="2792455" name="Line 7">
            <a:extLst>
              <a:ext uri="{FF2B5EF4-FFF2-40B4-BE49-F238E27FC236}">
                <a16:creationId xmlns:a16="http://schemas.microsoft.com/office/drawing/2014/main" id="{492FD794-DB9E-FD42-7CC6-E1F90D8CD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9313" y="2819400"/>
            <a:ext cx="4814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92456" name="Line 8">
            <a:extLst>
              <a:ext uri="{FF2B5EF4-FFF2-40B4-BE49-F238E27FC236}">
                <a16:creationId xmlns:a16="http://schemas.microsoft.com/office/drawing/2014/main" id="{E421B76C-9B2D-AC20-49D9-4546E5C74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6308725"/>
            <a:ext cx="1728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92457" name="Line 9">
            <a:extLst>
              <a:ext uri="{FF2B5EF4-FFF2-40B4-BE49-F238E27FC236}">
                <a16:creationId xmlns:a16="http://schemas.microsoft.com/office/drawing/2014/main" id="{BE32EF9A-86D2-1641-21FF-4C895ABCD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6308725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92458" name="Line 10">
            <a:extLst>
              <a:ext uri="{FF2B5EF4-FFF2-40B4-BE49-F238E27FC236}">
                <a16:creationId xmlns:a16="http://schemas.microsoft.com/office/drawing/2014/main" id="{F7BBE19A-DEDF-940C-EB9A-7ABA4EDEC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2578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92459" name="Line 11">
            <a:extLst>
              <a:ext uri="{FF2B5EF4-FFF2-40B4-BE49-F238E27FC236}">
                <a16:creationId xmlns:a16="http://schemas.microsoft.com/office/drawing/2014/main" id="{C07A40E2-7935-87A5-974F-CD4684C0E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006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92460" name="Line 12">
            <a:extLst>
              <a:ext uri="{FF2B5EF4-FFF2-40B4-BE49-F238E27FC236}">
                <a16:creationId xmlns:a16="http://schemas.microsoft.com/office/drawing/2014/main" id="{E742EACB-2082-2E92-4973-EECA8D083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3434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92461" name="Line 13">
            <a:extLst>
              <a:ext uri="{FF2B5EF4-FFF2-40B4-BE49-F238E27FC236}">
                <a16:creationId xmlns:a16="http://schemas.microsoft.com/office/drawing/2014/main" id="{508143BA-3684-EDE5-505F-682172F34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62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92462" name="Line 14">
            <a:extLst>
              <a:ext uri="{FF2B5EF4-FFF2-40B4-BE49-F238E27FC236}">
                <a16:creationId xmlns:a16="http://schemas.microsoft.com/office/drawing/2014/main" id="{46611BF6-61E5-406E-81FF-D6DDA335D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92495" name="Rectangle 47">
            <a:extLst>
              <a:ext uri="{FF2B5EF4-FFF2-40B4-BE49-F238E27FC236}">
                <a16:creationId xmlns:a16="http://schemas.microsoft.com/office/drawing/2014/main" id="{E0BBCC83-9EB7-A037-4FF9-CCAFACAE56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763588"/>
            <a:ext cx="9144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19426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496" name="Rectangle 48">
            <a:extLst>
              <a:ext uri="{FF2B5EF4-FFF2-40B4-BE49-F238E27FC236}">
                <a16:creationId xmlns:a16="http://schemas.microsoft.com/office/drawing/2014/main" id="{B35D5777-7727-BE69-6CB7-817B356C60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-34925"/>
            <a:ext cx="9144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19426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497" name="Rectangle 49">
            <a:extLst>
              <a:ext uri="{FF2B5EF4-FFF2-40B4-BE49-F238E27FC236}">
                <a16:creationId xmlns:a16="http://schemas.microsoft.com/office/drawing/2014/main" id="{FDB20EA2-0DB8-D1B8-2D15-D068B6D40AC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93663" y="-61913"/>
            <a:ext cx="454977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5C9C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9426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</a:pPr>
            <a:r>
              <a:rPr lang="en" altLang="en-US" sz="2000" b="0" dirty="0"/>
              <a:t>Standard operating plan</a:t>
            </a:r>
          </a:p>
        </p:txBody>
      </p:sp>
      <p:sp>
        <p:nvSpPr>
          <p:cNvPr id="2792498" name="Oval 50">
            <a:extLst>
              <a:ext uri="{FF2B5EF4-FFF2-40B4-BE49-F238E27FC236}">
                <a16:creationId xmlns:a16="http://schemas.microsoft.com/office/drawing/2014/main" id="{13480551-582A-546A-E13E-518923CA9E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5775" y="1044575"/>
            <a:ext cx="2305050" cy="549275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313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 anchor="ctr"/>
          <a:lstStyle/>
          <a:p>
            <a:endParaRPr lang="en-US"/>
          </a:p>
        </p:txBody>
      </p:sp>
      <p:sp>
        <p:nvSpPr>
          <p:cNvPr id="2792499" name="Oval 51">
            <a:extLst>
              <a:ext uri="{FF2B5EF4-FFF2-40B4-BE49-F238E27FC236}">
                <a16:creationId xmlns:a16="http://schemas.microsoft.com/office/drawing/2014/main" id="{515B65AA-95C6-B119-9684-EB9C3C1C94B7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6550025" y="169863"/>
            <a:ext cx="2355850" cy="1249362"/>
          </a:xfrm>
          <a:prstGeom prst="ellipse">
            <a:avLst/>
          </a:prstGeom>
          <a:gradFill rotWithShape="0">
            <a:gsLst>
              <a:gs pos="0">
                <a:srgbClr val="B2B2B2">
                  <a:gamma/>
                  <a:shade val="39216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39216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500" name="Oval 52">
            <a:extLst>
              <a:ext uri="{FF2B5EF4-FFF2-40B4-BE49-F238E27FC236}">
                <a16:creationId xmlns:a16="http://schemas.microsoft.com/office/drawing/2014/main" id="{C37376A1-3472-755F-2011-04377311BA9F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6557963" y="101600"/>
            <a:ext cx="2306637" cy="1211263"/>
          </a:xfrm>
          <a:prstGeom prst="ellipse">
            <a:avLst/>
          </a:prstGeom>
          <a:gradFill rotWithShape="1">
            <a:gsLst>
              <a:gs pos="0">
                <a:srgbClr val="2791BB"/>
              </a:gs>
              <a:gs pos="100000">
                <a:srgbClr val="2791BB">
                  <a:gamma/>
                  <a:shade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501" name="Arc 53">
            <a:extLst>
              <a:ext uri="{FF2B5EF4-FFF2-40B4-BE49-F238E27FC236}">
                <a16:creationId xmlns:a16="http://schemas.microsoft.com/office/drawing/2014/main" id="{72B7A793-CE8E-B3E4-59ED-C4B3330E7E79}"/>
              </a:ext>
            </a:extLst>
          </p:cNvPr>
          <p:cNvSpPr>
            <a:spLocks/>
          </p:cNvSpPr>
          <p:nvPr/>
        </p:nvSpPr>
        <p:spPr bwMode="gray">
          <a:xfrm rot="-998297">
            <a:off x="7659688" y="55563"/>
            <a:ext cx="1181100" cy="815975"/>
          </a:xfrm>
          <a:custGeom>
            <a:avLst/>
            <a:gdLst>
              <a:gd name="G0" fmla="+- 0 0 0"/>
              <a:gd name="G1" fmla="+- 17105 0 0"/>
              <a:gd name="G2" fmla="+- 21600 0 0"/>
              <a:gd name="T0" fmla="*/ 13190 w 21600"/>
              <a:gd name="T1" fmla="*/ 0 h 29046"/>
              <a:gd name="T2" fmla="*/ 17999 w 21600"/>
              <a:gd name="T3" fmla="*/ 29046 h 29046"/>
              <a:gd name="T4" fmla="*/ 0 w 21600"/>
              <a:gd name="T5" fmla="*/ 17105 h 29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46" fill="none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</a:path>
              <a:path w="21600" h="29046" stroke="0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  <a:lnTo>
                  <a:pt x="0" y="17105"/>
                </a:lnTo>
                <a:close/>
              </a:path>
            </a:pathLst>
          </a:custGeom>
          <a:gradFill rotWithShape="1">
            <a:gsLst>
              <a:gs pos="0">
                <a:srgbClr val="339966"/>
              </a:gs>
              <a:gs pos="100000">
                <a:srgbClr val="339966">
                  <a:gamma/>
                  <a:tint val="6666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502" name="Arc 54">
            <a:extLst>
              <a:ext uri="{FF2B5EF4-FFF2-40B4-BE49-F238E27FC236}">
                <a16:creationId xmlns:a16="http://schemas.microsoft.com/office/drawing/2014/main" id="{18A2ABF0-CAE6-7E48-0A54-8EC42E0FABB5}"/>
              </a:ext>
            </a:extLst>
          </p:cNvPr>
          <p:cNvSpPr>
            <a:spLocks/>
          </p:cNvSpPr>
          <p:nvPr/>
        </p:nvSpPr>
        <p:spPr bwMode="gray">
          <a:xfrm rot="20601703" flipH="1">
            <a:off x="6659563" y="831850"/>
            <a:ext cx="1360487" cy="612775"/>
          </a:xfrm>
          <a:custGeom>
            <a:avLst/>
            <a:gdLst>
              <a:gd name="G0" fmla="+- 3659 0 0"/>
              <a:gd name="G1" fmla="+- 0 0 0"/>
              <a:gd name="G2" fmla="+- 21600 0 0"/>
              <a:gd name="T0" fmla="*/ 25114 w 25114"/>
              <a:gd name="T1" fmla="*/ 2497 h 21600"/>
              <a:gd name="T2" fmla="*/ 0 w 25114"/>
              <a:gd name="T3" fmla="*/ 21288 h 21600"/>
              <a:gd name="T4" fmla="*/ 3659 w 251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14" h="21600" fill="none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</a:path>
              <a:path w="25114" h="21600" stroke="0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  <a:lnTo>
                  <a:pt x="3659" y="0"/>
                </a:lnTo>
                <a:close/>
              </a:path>
            </a:pathLst>
          </a:custGeom>
          <a:gradFill rotWithShape="1">
            <a:gsLst>
              <a:gs pos="0">
                <a:srgbClr val="92C331"/>
              </a:gs>
              <a:gs pos="100000">
                <a:srgbClr val="92C331">
                  <a:gamma/>
                  <a:shade val="60784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503" name="Arc 55">
            <a:extLst>
              <a:ext uri="{FF2B5EF4-FFF2-40B4-BE49-F238E27FC236}">
                <a16:creationId xmlns:a16="http://schemas.microsoft.com/office/drawing/2014/main" id="{8833C992-FBEE-EE3B-1E65-5A07C3B892CB}"/>
              </a:ext>
            </a:extLst>
          </p:cNvPr>
          <p:cNvSpPr>
            <a:spLocks/>
          </p:cNvSpPr>
          <p:nvPr/>
        </p:nvSpPr>
        <p:spPr bwMode="gray">
          <a:xfrm rot="-998297">
            <a:off x="7048500" y="90488"/>
            <a:ext cx="1298575" cy="587375"/>
          </a:xfrm>
          <a:custGeom>
            <a:avLst/>
            <a:gdLst>
              <a:gd name="G0" fmla="+- 10427 0 0"/>
              <a:gd name="G1" fmla="+- 21600 0 0"/>
              <a:gd name="G2" fmla="+- 21600 0 0"/>
              <a:gd name="T0" fmla="*/ 0 w 23826"/>
              <a:gd name="T1" fmla="*/ 2683 h 21600"/>
              <a:gd name="T2" fmla="*/ 23826 w 23826"/>
              <a:gd name="T3" fmla="*/ 4658 h 21600"/>
              <a:gd name="T4" fmla="*/ 10427 w 238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26" h="21600" fill="none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</a:path>
              <a:path w="23826" h="21600" stroke="0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  <a:lnTo>
                  <a:pt x="10427" y="21600"/>
                </a:lnTo>
                <a:close/>
              </a:path>
            </a:pathLst>
          </a:custGeom>
          <a:gradFill rotWithShape="1">
            <a:gsLst>
              <a:gs pos="0">
                <a:srgbClr val="5CB8CA"/>
              </a:gs>
              <a:gs pos="100000">
                <a:srgbClr val="5CB8CA">
                  <a:gamma/>
                  <a:shade val="5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504" name="Arc 56">
            <a:extLst>
              <a:ext uri="{FF2B5EF4-FFF2-40B4-BE49-F238E27FC236}">
                <a16:creationId xmlns:a16="http://schemas.microsoft.com/office/drawing/2014/main" id="{FA030B9F-C7EA-953C-A524-0F11D51FA763}"/>
              </a:ext>
            </a:extLst>
          </p:cNvPr>
          <p:cNvSpPr>
            <a:spLocks/>
          </p:cNvSpPr>
          <p:nvPr/>
        </p:nvSpPr>
        <p:spPr bwMode="gray">
          <a:xfrm rot="20601703" flipH="1">
            <a:off x="6516688" y="307975"/>
            <a:ext cx="1181100" cy="874713"/>
          </a:xfrm>
          <a:custGeom>
            <a:avLst/>
            <a:gdLst>
              <a:gd name="G0" fmla="+- 0 0 0"/>
              <a:gd name="G1" fmla="+- 20162 0 0"/>
              <a:gd name="G2" fmla="+- 21600 0 0"/>
              <a:gd name="T0" fmla="*/ 7749 w 21600"/>
              <a:gd name="T1" fmla="*/ 0 h 30685"/>
              <a:gd name="T2" fmla="*/ 18863 w 21600"/>
              <a:gd name="T3" fmla="*/ 30685 h 30685"/>
              <a:gd name="T4" fmla="*/ 0 w 21600"/>
              <a:gd name="T5" fmla="*/ 20162 h 30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685" fill="none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</a:path>
              <a:path w="21600" h="30685" stroke="0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  <a:lnTo>
                  <a:pt x="0" y="20162"/>
                </a:lnTo>
                <a:close/>
              </a:path>
            </a:pathLst>
          </a:custGeom>
          <a:gradFill rotWithShape="1">
            <a:gsLst>
              <a:gs pos="0">
                <a:srgbClr val="E68402"/>
              </a:gs>
              <a:gs pos="100000">
                <a:srgbClr val="E68402">
                  <a:gamma/>
                  <a:shade val="5451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505" name="Oval 57">
            <a:extLst>
              <a:ext uri="{FF2B5EF4-FFF2-40B4-BE49-F238E27FC236}">
                <a16:creationId xmlns:a16="http://schemas.microsoft.com/office/drawing/2014/main" id="{569241BE-5F75-4AFE-1901-4BEF96DB557B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7164388" y="398463"/>
            <a:ext cx="1116012" cy="554037"/>
          </a:xfrm>
          <a:prstGeom prst="ellipse">
            <a:avLst/>
          </a:prstGeom>
          <a:gradFill rotWithShape="0">
            <a:gsLst>
              <a:gs pos="0">
                <a:srgbClr val="B2B2B2"/>
              </a:gs>
              <a:gs pos="50000">
                <a:srgbClr val="B2B2B2">
                  <a:gamma/>
                  <a:tint val="24314"/>
                  <a:invGamma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506" name="Text Box 58">
            <a:extLst>
              <a:ext uri="{FF2B5EF4-FFF2-40B4-BE49-F238E27FC236}">
                <a16:creationId xmlns:a16="http://schemas.microsoft.com/office/drawing/2014/main" id="{AA22DF22-9914-87A8-11E0-199BDEDC412F}"/>
              </a:ext>
            </a:extLst>
          </p:cNvPr>
          <p:cNvSpPr txBox="1">
            <a:spLocks noChangeArrowheads="1"/>
          </p:cNvSpPr>
          <p:nvPr/>
        </p:nvSpPr>
        <p:spPr bwMode="gray">
          <a:xfrm rot="-25072150">
            <a:off x="6419850" y="5603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Current situation analysis</a:t>
            </a:r>
          </a:p>
        </p:txBody>
      </p:sp>
      <p:sp>
        <p:nvSpPr>
          <p:cNvPr id="2792507" name="Text Box 59">
            <a:extLst>
              <a:ext uri="{FF2B5EF4-FFF2-40B4-BE49-F238E27FC236}">
                <a16:creationId xmlns:a16="http://schemas.microsoft.com/office/drawing/2014/main" id="{7DA663C1-1C35-8D79-6F0D-659686DAC478}"/>
              </a:ext>
            </a:extLst>
          </p:cNvPr>
          <p:cNvSpPr txBox="1">
            <a:spLocks noChangeArrowheads="1"/>
          </p:cNvSpPr>
          <p:nvPr/>
        </p:nvSpPr>
        <p:spPr bwMode="gray">
          <a:xfrm rot="-901354">
            <a:off x="7196138" y="66675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Analyze the problem</a:t>
            </a:r>
          </a:p>
        </p:txBody>
      </p:sp>
      <p:sp>
        <p:nvSpPr>
          <p:cNvPr id="2792508" name="Text Box 60">
            <a:extLst>
              <a:ext uri="{FF2B5EF4-FFF2-40B4-BE49-F238E27FC236}">
                <a16:creationId xmlns:a16="http://schemas.microsoft.com/office/drawing/2014/main" id="{293EA796-6C71-FE98-4121-88B0F9B7974C}"/>
              </a:ext>
            </a:extLst>
          </p:cNvPr>
          <p:cNvSpPr txBox="1">
            <a:spLocks noChangeArrowheads="1"/>
          </p:cNvSpPr>
          <p:nvPr/>
        </p:nvSpPr>
        <p:spPr bwMode="gray">
          <a:xfrm rot="3130635">
            <a:off x="7981950" y="219075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Implementation of countermeasures</a:t>
            </a:r>
          </a:p>
        </p:txBody>
      </p:sp>
      <p:grpSp>
        <p:nvGrpSpPr>
          <p:cNvPr id="2792509" name="Group 61">
            <a:extLst>
              <a:ext uri="{FF2B5EF4-FFF2-40B4-BE49-F238E27FC236}">
                <a16:creationId xmlns:a16="http://schemas.microsoft.com/office/drawing/2014/main" id="{35C6687B-EED4-774C-79FC-B3AA0F7393D0}"/>
              </a:ext>
            </a:extLst>
          </p:cNvPr>
          <p:cNvGrpSpPr>
            <a:grpSpLocks/>
          </p:cNvGrpSpPr>
          <p:nvPr/>
        </p:nvGrpSpPr>
        <p:grpSpPr bwMode="auto">
          <a:xfrm>
            <a:off x="7818438" y="457200"/>
            <a:ext cx="1130300" cy="995363"/>
            <a:chOff x="2981" y="1931"/>
            <a:chExt cx="1719" cy="1511"/>
          </a:xfrm>
        </p:grpSpPr>
        <p:sp>
          <p:nvSpPr>
            <p:cNvPr id="2792510" name="Freeform 62">
              <a:extLst>
                <a:ext uri="{FF2B5EF4-FFF2-40B4-BE49-F238E27FC236}">
                  <a16:creationId xmlns:a16="http://schemas.microsoft.com/office/drawing/2014/main" id="{0FEE532A-6986-8094-B3F1-685D913C3FD6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1" y="2316"/>
              <a:ext cx="1117" cy="1119"/>
            </a:xfrm>
            <a:custGeom>
              <a:avLst/>
              <a:gdLst>
                <a:gd name="T0" fmla="*/ 21 w 1117"/>
                <a:gd name="T1" fmla="*/ 888 h 1119"/>
                <a:gd name="T2" fmla="*/ 1117 w 1117"/>
                <a:gd name="T3" fmla="*/ 0 h 1119"/>
                <a:gd name="T4" fmla="*/ 1093 w 1117"/>
                <a:gd name="T5" fmla="*/ 256 h 1119"/>
                <a:gd name="T6" fmla="*/ 717 w 1117"/>
                <a:gd name="T7" fmla="*/ 704 h 1119"/>
                <a:gd name="T8" fmla="*/ 17 w 1117"/>
                <a:gd name="T9" fmla="*/ 1119 h 1119"/>
                <a:gd name="T10" fmla="*/ 21 w 1117"/>
                <a:gd name="T11" fmla="*/ 88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7" h="1119">
                  <a:moveTo>
                    <a:pt x="21" y="888"/>
                  </a:moveTo>
                  <a:lnTo>
                    <a:pt x="1117" y="0"/>
                  </a:lnTo>
                  <a:lnTo>
                    <a:pt x="1093" y="256"/>
                  </a:lnTo>
                  <a:cubicBezTo>
                    <a:pt x="1026" y="373"/>
                    <a:pt x="896" y="560"/>
                    <a:pt x="717" y="704"/>
                  </a:cubicBezTo>
                  <a:cubicBezTo>
                    <a:pt x="538" y="848"/>
                    <a:pt x="133" y="1088"/>
                    <a:pt x="17" y="1119"/>
                  </a:cubicBezTo>
                  <a:cubicBezTo>
                    <a:pt x="0" y="1037"/>
                    <a:pt x="21" y="888"/>
                    <a:pt x="21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7E88E4">
                    <a:gamma/>
                    <a:shade val="60784"/>
                    <a:invGamma/>
                  </a:srgbClr>
                </a:gs>
                <a:gs pos="100000">
                  <a:srgbClr val="7E88E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92511" name="Arc 63">
              <a:extLst>
                <a:ext uri="{FF2B5EF4-FFF2-40B4-BE49-F238E27FC236}">
                  <a16:creationId xmlns:a16="http://schemas.microsoft.com/office/drawing/2014/main" id="{0ED31FF6-2B63-6D10-36BF-9FAA32F917DE}"/>
                </a:ext>
              </a:extLst>
            </p:cNvPr>
            <p:cNvSpPr>
              <a:spLocks/>
            </p:cNvSpPr>
            <p:nvPr/>
          </p:nvSpPr>
          <p:spPr bwMode="gray">
            <a:xfrm rot="-1060795">
              <a:off x="2981" y="1931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2512" name="Freeform 64">
              <a:extLst>
                <a:ext uri="{FF2B5EF4-FFF2-40B4-BE49-F238E27FC236}">
                  <a16:creationId xmlns:a16="http://schemas.microsoft.com/office/drawing/2014/main" id="{A4BF3683-B740-C090-20CF-5F7020655701}"/>
                </a:ext>
              </a:extLst>
            </p:cNvPr>
            <p:cNvSpPr>
              <a:spLocks/>
            </p:cNvSpPr>
            <p:nvPr/>
          </p:nvSpPr>
          <p:spPr bwMode="gray">
            <a:xfrm>
              <a:off x="3026" y="2616"/>
              <a:ext cx="582" cy="826"/>
            </a:xfrm>
            <a:custGeom>
              <a:avLst/>
              <a:gdLst>
                <a:gd name="T0" fmla="*/ 582 w 582"/>
                <a:gd name="T1" fmla="*/ 572 h 826"/>
                <a:gd name="T2" fmla="*/ 562 w 582"/>
                <a:gd name="T3" fmla="*/ 826 h 826"/>
                <a:gd name="T4" fmla="*/ 0 w 582"/>
                <a:gd name="T5" fmla="*/ 42 h 826"/>
                <a:gd name="T6" fmla="*/ 90 w 582"/>
                <a:gd name="T7" fmla="*/ 0 h 826"/>
                <a:gd name="T8" fmla="*/ 582 w 582"/>
                <a:gd name="T9" fmla="*/ 57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826">
                  <a:moveTo>
                    <a:pt x="582" y="572"/>
                  </a:moveTo>
                  <a:lnTo>
                    <a:pt x="562" y="826"/>
                  </a:lnTo>
                  <a:lnTo>
                    <a:pt x="0" y="42"/>
                  </a:lnTo>
                  <a:lnTo>
                    <a:pt x="90" y="0"/>
                  </a:lnTo>
                  <a:lnTo>
                    <a:pt x="582" y="572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92513" name="Text Box 65">
              <a:extLst>
                <a:ext uri="{FF2B5EF4-FFF2-40B4-BE49-F238E27FC236}">
                  <a16:creationId xmlns:a16="http://schemas.microsoft.com/office/drawing/2014/main" id="{BA8760B1-7BD7-F020-47E6-28DD8521A80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222" y="2567"/>
              <a:ext cx="1092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2C33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" altLang="en-US" sz="1400" b="0">
                  <a:solidFill>
                    <a:srgbClr val="FFFFFF"/>
                  </a:solidFill>
                  <a:latin typeface="Verdana" panose="020B0604030504040204" pitchFamily="34" charset="0"/>
                </a:rPr>
                <a:t>standardization</a:t>
              </a:r>
            </a:p>
          </p:txBody>
        </p:sp>
      </p:grpSp>
      <p:sp>
        <p:nvSpPr>
          <p:cNvPr id="2792514" name="Text Box 66">
            <a:extLst>
              <a:ext uri="{FF2B5EF4-FFF2-40B4-BE49-F238E27FC236}">
                <a16:creationId xmlns:a16="http://schemas.microsoft.com/office/drawing/2014/main" id="{33971906-82BE-B38E-5407-AA91D646AD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21513" y="107473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Selected topic</a:t>
            </a:r>
          </a:p>
        </p:txBody>
      </p:sp>
      <p:sp>
        <p:nvSpPr>
          <p:cNvPr id="2792515" name="Freeform 67">
            <a:extLst>
              <a:ext uri="{FF2B5EF4-FFF2-40B4-BE49-F238E27FC236}">
                <a16:creationId xmlns:a16="http://schemas.microsoft.com/office/drawing/2014/main" id="{09846F40-16CB-6B1A-81FC-D190BC31CDC4}"/>
              </a:ext>
            </a:extLst>
          </p:cNvPr>
          <p:cNvSpPr>
            <a:spLocks/>
          </p:cNvSpPr>
          <p:nvPr/>
        </p:nvSpPr>
        <p:spPr bwMode="gray">
          <a:xfrm>
            <a:off x="7783513" y="920750"/>
            <a:ext cx="346075" cy="458788"/>
          </a:xfrm>
          <a:custGeom>
            <a:avLst/>
            <a:gdLst>
              <a:gd name="T0" fmla="*/ 0 w 528"/>
              <a:gd name="T1" fmla="*/ 34 h 698"/>
              <a:gd name="T2" fmla="*/ 248 w 528"/>
              <a:gd name="T3" fmla="*/ 546 h 698"/>
              <a:gd name="T4" fmla="*/ 256 w 528"/>
              <a:gd name="T5" fmla="*/ 698 h 698"/>
              <a:gd name="T6" fmla="*/ 435 w 528"/>
              <a:gd name="T7" fmla="*/ 642 h 698"/>
              <a:gd name="T8" fmla="*/ 528 w 528"/>
              <a:gd name="T9" fmla="*/ 594 h 698"/>
              <a:gd name="T10" fmla="*/ 119 w 528"/>
              <a:gd name="T11" fmla="*/ 0 h 698"/>
              <a:gd name="T12" fmla="*/ 0 w 528"/>
              <a:gd name="T13" fmla="*/ 3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698">
                <a:moveTo>
                  <a:pt x="0" y="34"/>
                </a:moveTo>
                <a:lnTo>
                  <a:pt x="248" y="546"/>
                </a:lnTo>
                <a:lnTo>
                  <a:pt x="256" y="698"/>
                </a:lnTo>
                <a:lnTo>
                  <a:pt x="435" y="642"/>
                </a:lnTo>
                <a:lnTo>
                  <a:pt x="528" y="594"/>
                </a:lnTo>
                <a:lnTo>
                  <a:pt x="119" y="0"/>
                </a:lnTo>
                <a:lnTo>
                  <a:pt x="0" y="34"/>
                </a:lnTo>
                <a:close/>
              </a:path>
            </a:pathLst>
          </a:custGeom>
          <a:solidFill>
            <a:srgbClr val="0000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2516" name="Oval 68">
            <a:extLst>
              <a:ext uri="{FF2B5EF4-FFF2-40B4-BE49-F238E27FC236}">
                <a16:creationId xmlns:a16="http://schemas.microsoft.com/office/drawing/2014/main" id="{E330148E-F7CB-7B1F-1842-FCEBD93CFDBC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7207250" y="501650"/>
            <a:ext cx="1071563" cy="4619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TW" altLang="en-US" sz="1600" b="0"/>
          </a:p>
        </p:txBody>
      </p:sp>
      <p:sp>
        <p:nvSpPr>
          <p:cNvPr id="2792517" name="Freeform 69">
            <a:extLst>
              <a:ext uri="{FF2B5EF4-FFF2-40B4-BE49-F238E27FC236}">
                <a16:creationId xmlns:a16="http://schemas.microsoft.com/office/drawing/2014/main" id="{D87DB1B7-8DF7-BD00-879F-1AB52C75492A}"/>
              </a:ext>
            </a:extLst>
          </p:cNvPr>
          <p:cNvSpPr>
            <a:spLocks/>
          </p:cNvSpPr>
          <p:nvPr/>
        </p:nvSpPr>
        <p:spPr bwMode="gray">
          <a:xfrm>
            <a:off x="7308850" y="369888"/>
            <a:ext cx="650875" cy="57626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39966">
                  <a:gamma/>
                  <a:tint val="90980"/>
                  <a:invGamma/>
                  <a:alpha val="32001"/>
                </a:srgbClr>
              </a:gs>
              <a:gs pos="100000">
                <a:srgbClr val="3399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518" name="Text Box 70">
            <a:extLst>
              <a:ext uri="{FF2B5EF4-FFF2-40B4-BE49-F238E27FC236}">
                <a16:creationId xmlns:a16="http://schemas.microsoft.com/office/drawing/2014/main" id="{243EF564-298D-2ED1-3F2D-4E4250E98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45112"/>
            <a:ext cx="16764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" altLang="zh-TW" sz="2400" dirty="0"/>
              <a:t>REV:B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2CAB-2EA1-B429-1216-C0E57D5B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1674"/>
            <a:ext cx="7886700" cy="399578"/>
          </a:xfrm>
        </p:spPr>
        <p:txBody>
          <a:bodyPr/>
          <a:lstStyle/>
          <a:p>
            <a:r>
              <a:rPr lang="en" altLang="en-US" sz="1600" u="sng" dirty="0"/>
              <a:t>Project proposal review</a:t>
            </a:r>
            <a:endParaRPr lang="en-US" sz="16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2FF6F98-C0FF-8A46-2A8F-ED22C74221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990958"/>
              </p:ext>
            </p:extLst>
          </p:nvPr>
        </p:nvGraphicFramePr>
        <p:xfrm>
          <a:off x="395288" y="620713"/>
          <a:ext cx="8577262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58388" imgH="5838791" progId="Excel.Sheet.12">
                  <p:embed/>
                </p:oleObj>
              </mc:Choice>
              <mc:Fallback>
                <p:oleObj name="Worksheet" r:id="rId2" imgW="9658388" imgH="5838791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2FF6F98-C0FF-8A46-2A8F-ED22C7422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620713"/>
                        <a:ext cx="8577262" cy="518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52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186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50EA190A-709F-250D-3FC3-8D9A4C687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836613"/>
            <a:ext cx="2076450" cy="34925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388" tIns="26988" rIns="52388" bIns="26988">
            <a:spAutoFit/>
          </a:bodyPr>
          <a:lstStyle>
            <a:lvl1pPr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635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25463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88988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509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081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9653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225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8797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" altLang="zh-TW" sz="1600">
                <a:latin typeface="Arial" panose="020B0604020202020204" pitchFamily="34" charset="0"/>
              </a:rPr>
              <a:t>Start</a:t>
            </a:r>
            <a:endParaRPr kumimoji="0" lang="en-US" altLang="ko-KR" sz="1600">
              <a:latin typeface="Arial" panose="020B0604020202020204" pitchFamily="34" charset="0"/>
            </a:endParaRPr>
          </a:p>
        </p:txBody>
      </p:sp>
      <p:sp>
        <p:nvSpPr>
          <p:cNvPr id="2781187" name="AutoShape 3">
            <a:extLst>
              <a:ext uri="{FF2B5EF4-FFF2-40B4-BE49-F238E27FC236}">
                <a16:creationId xmlns:a16="http://schemas.microsoft.com/office/drawing/2014/main" id="{E01D9E60-C18F-9063-7166-8937E9E9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1268413"/>
            <a:ext cx="33655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188" name="AutoShape 4">
            <a:extLst>
              <a:ext uri="{FF2B5EF4-FFF2-40B4-BE49-F238E27FC236}">
                <a16:creationId xmlns:a16="http://schemas.microsoft.com/office/drawing/2014/main" id="{DD6EE47A-25E1-1A3F-4C2A-BB2C7D5F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205038"/>
            <a:ext cx="2111375" cy="576262"/>
          </a:xfrm>
          <a:prstGeom prst="flowChartAlternateProcess">
            <a:avLst/>
          </a:prstGeom>
          <a:solidFill>
            <a:srgbClr val="CCFF66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>
                <a:latin typeface="Arial" panose="020B0604020202020204" pitchFamily="34" charset="0"/>
              </a:rPr>
              <a:t>List job responsibilities</a:t>
            </a:r>
          </a:p>
        </p:txBody>
      </p:sp>
      <p:sp>
        <p:nvSpPr>
          <p:cNvPr id="2781189" name="AutoShape 5">
            <a:extLst>
              <a:ext uri="{FF2B5EF4-FFF2-40B4-BE49-F238E27FC236}">
                <a16:creationId xmlns:a16="http://schemas.microsoft.com/office/drawing/2014/main" id="{2A01C8F9-529A-AFEC-CE18-7770CD18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916113"/>
            <a:ext cx="33655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190" name="AutoShape 6">
            <a:extLst>
              <a:ext uri="{FF2B5EF4-FFF2-40B4-BE49-F238E27FC236}">
                <a16:creationId xmlns:a16="http://schemas.microsoft.com/office/drawing/2014/main" id="{9A2EEEB6-261A-14E3-9F9E-AE75E444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3140075"/>
            <a:ext cx="2111375" cy="587375"/>
          </a:xfrm>
          <a:prstGeom prst="flowChartAlternateProcess">
            <a:avLst/>
          </a:prstGeom>
          <a:solidFill>
            <a:srgbClr val="CCFF66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dirty="0">
                <a:latin typeface="Arial" panose="020B0604020202020204" pitchFamily="34" charset="0"/>
              </a:rPr>
              <a:t>Select topic</a:t>
            </a:r>
          </a:p>
        </p:txBody>
      </p:sp>
      <p:sp>
        <p:nvSpPr>
          <p:cNvPr id="2781191" name="AutoShape 7">
            <a:extLst>
              <a:ext uri="{FF2B5EF4-FFF2-40B4-BE49-F238E27FC236}">
                <a16:creationId xmlns:a16="http://schemas.microsoft.com/office/drawing/2014/main" id="{6DD0F3E2-8F5A-6A37-40C2-89C7A3C1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1492250"/>
            <a:ext cx="2520950" cy="44577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CCFF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192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A0F5CEFF-C7E3-4C07-6292-B3C4F316D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1495425"/>
            <a:ext cx="2076450" cy="349250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388" tIns="26988" rIns="52388" bIns="26988">
            <a:spAutoFit/>
          </a:bodyPr>
          <a:lstStyle>
            <a:lvl1pPr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635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25463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88988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509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081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9653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225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8797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" altLang="zh-TW" sz="1600">
                <a:latin typeface="Arial" panose="020B0604020202020204" pitchFamily="34" charset="0"/>
                <a:ea typeface="Gulim" panose="020B0600000101010101" pitchFamily="34" charset="-127"/>
              </a:rPr>
              <a:t>Selected topic</a:t>
            </a:r>
            <a:endParaRPr kumimoji="0" lang="ko-KR" altLang="en-US" sz="160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81193" name="Text Box 9">
            <a:extLst>
              <a:ext uri="{FF2B5EF4-FFF2-40B4-BE49-F238E27FC236}">
                <a16:creationId xmlns:a16="http://schemas.microsoft.com/office/drawing/2014/main" id="{17DA51AD-3542-6C84-6013-A8E4043B7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231235"/>
            <a:ext cx="5115123" cy="50481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 sz="1400" dirty="0">
                <a:latin typeface="Arial" panose="020B0604020202020204" pitchFamily="34" charset="0"/>
              </a:rPr>
              <a:t>List jobs according to organizational structure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 sz="1400" dirty="0">
                <a:latin typeface="Arial" panose="020B0604020202020204" pitchFamily="34" charset="0"/>
              </a:rPr>
              <a:t>Position and corresponding job responsibilities</a:t>
            </a:r>
          </a:p>
        </p:txBody>
      </p:sp>
      <p:sp>
        <p:nvSpPr>
          <p:cNvPr id="2781194" name="Text Box 10">
            <a:extLst>
              <a:ext uri="{FF2B5EF4-FFF2-40B4-BE49-F238E27FC236}">
                <a16:creationId xmlns:a16="http://schemas.microsoft.com/office/drawing/2014/main" id="{C2FCA518-0D48-2623-566C-39F352C07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009900"/>
            <a:ext cx="5115123" cy="763351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>
                <a:latin typeface="Arial" panose="020B0604020202020204" pitchFamily="34" charset="0"/>
              </a:rPr>
              <a:t>1. </a:t>
            </a:r>
            <a:r>
              <a:rPr kumimoji="0" lang="en" altLang="en-US" sz="1400">
                <a:latin typeface="Arial" panose="020B0604020202020204" pitchFamily="34" charset="0"/>
              </a:rPr>
              <a:t>Project evaluation to determine priorities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>
                <a:latin typeface="Arial" panose="020B0604020202020204" pitchFamily="34" charset="0"/>
              </a:rPr>
              <a:t>2. </a:t>
            </a:r>
            <a:r>
              <a:rPr kumimoji="0" lang="en" altLang="en-US" sz="1400">
                <a:latin typeface="Arial" panose="020B0604020202020204" pitchFamily="34" charset="0"/>
              </a:rPr>
              <a:t>Select a topic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>
                <a:latin typeface="Arial" panose="020B0604020202020204" pitchFamily="34" charset="0"/>
              </a:rPr>
              <a:t>3. </a:t>
            </a:r>
            <a:r>
              <a:rPr kumimoji="0" lang="en" altLang="en-US" sz="1400">
                <a:latin typeface="Arial" panose="020B0604020202020204" pitchFamily="34" charset="0"/>
              </a:rPr>
              <a:t>Define indicators and measurement methods</a:t>
            </a:r>
          </a:p>
        </p:txBody>
      </p:sp>
      <p:sp>
        <p:nvSpPr>
          <p:cNvPr id="2781195" name="AutoShape 11">
            <a:extLst>
              <a:ext uri="{FF2B5EF4-FFF2-40B4-BE49-F238E27FC236}">
                <a16:creationId xmlns:a16="http://schemas.microsoft.com/office/drawing/2014/main" id="{9177C67F-21A4-0181-9134-4310BC93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2852738"/>
            <a:ext cx="33655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196" name="AutoShape 12">
            <a:extLst>
              <a:ext uri="{FF2B5EF4-FFF2-40B4-BE49-F238E27FC236}">
                <a16:creationId xmlns:a16="http://schemas.microsoft.com/office/drawing/2014/main" id="{364F823A-C413-D856-D138-90343D25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798888"/>
            <a:ext cx="336550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197" name="AutoShape 13">
            <a:extLst>
              <a:ext uri="{FF2B5EF4-FFF2-40B4-BE49-F238E27FC236}">
                <a16:creationId xmlns:a16="http://schemas.microsoft.com/office/drawing/2014/main" id="{951F2135-B87A-01D1-8752-6FEF20D0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5248275"/>
            <a:ext cx="2111375" cy="576263"/>
          </a:xfrm>
          <a:prstGeom prst="flowChartAlternateProcess">
            <a:avLst/>
          </a:prstGeom>
          <a:solidFill>
            <a:srgbClr val="CCFF66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dirty="0">
                <a:latin typeface="Arial" panose="020B0604020202020204" pitchFamily="34" charset="0"/>
              </a:rPr>
              <a:t>Develop implementation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dirty="0">
                <a:latin typeface="Arial" panose="020B0604020202020204" pitchFamily="34" charset="0"/>
              </a:rPr>
              <a:t> plan</a:t>
            </a:r>
          </a:p>
        </p:txBody>
      </p:sp>
      <p:sp>
        <p:nvSpPr>
          <p:cNvPr id="2781198" name="Text Box 14">
            <a:extLst>
              <a:ext uri="{FF2B5EF4-FFF2-40B4-BE49-F238E27FC236}">
                <a16:creationId xmlns:a16="http://schemas.microsoft.com/office/drawing/2014/main" id="{889F3E2F-06EE-4B09-B2CA-BC95E189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5300663"/>
            <a:ext cx="5113535" cy="50481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1. </a:t>
            </a:r>
            <a:r>
              <a:rPr kumimoji="0" lang="en" altLang="en-US" sz="1400" dirty="0">
                <a:latin typeface="Arial" panose="020B0604020202020204" pitchFamily="34" charset="0"/>
              </a:rPr>
              <a:t>Implementation schedule planning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2. </a:t>
            </a:r>
            <a:r>
              <a:rPr kumimoji="0" lang="en" altLang="en-US" sz="1400" dirty="0">
                <a:latin typeface="Arial" panose="020B0604020202020204" pitchFamily="34" charset="0"/>
              </a:rPr>
              <a:t>Project review</a:t>
            </a:r>
          </a:p>
        </p:txBody>
      </p:sp>
      <p:sp>
        <p:nvSpPr>
          <p:cNvPr id="2781199" name="AutoShape 15">
            <a:extLst>
              <a:ext uri="{FF2B5EF4-FFF2-40B4-BE49-F238E27FC236}">
                <a16:creationId xmlns:a16="http://schemas.microsoft.com/office/drawing/2014/main" id="{65A4DFAF-F2BD-46E0-0AA3-9BDA1DDC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805488"/>
            <a:ext cx="336550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00" name="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3C911453-8E3C-A349-E1F1-43E63E9A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6103938"/>
            <a:ext cx="2076450" cy="48539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388" tIns="26988" rIns="52388" bIns="26988">
            <a:spAutoFit/>
          </a:bodyPr>
          <a:lstStyle>
            <a:lvl1pPr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635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25463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88988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509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081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9653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225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8797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" altLang="en-US" sz="1400">
                <a:latin typeface="Arial" panose="020B0604020202020204" pitchFamily="34" charset="0"/>
              </a:rPr>
              <a:t>Current situation </a:t>
            </a:r>
            <a:r>
              <a:rPr kumimoji="0" lang="en" altLang="zh-TW" sz="1400">
                <a:latin typeface="Arial" panose="020B0604020202020204" pitchFamily="34" charset="0"/>
              </a:rPr>
              <a:t>analysis</a:t>
            </a:r>
            <a:endParaRPr kumimoji="0" lang="ko-KR" altLang="en-US" sz="1400">
              <a:latin typeface="Arial" panose="020B0604020202020204" pitchFamily="34" charset="0"/>
            </a:endParaRPr>
          </a:p>
        </p:txBody>
      </p:sp>
      <p:sp>
        <p:nvSpPr>
          <p:cNvPr id="2781201" name="Text Box 17">
            <a:extLst>
              <a:ext uri="{FF2B5EF4-FFF2-40B4-BE49-F238E27FC236}">
                <a16:creationId xmlns:a16="http://schemas.microsoft.com/office/drawing/2014/main" id="{4ADBE7A2-2BC7-DE84-01BD-171D5C493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4005263"/>
            <a:ext cx="5113535" cy="102188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1. </a:t>
            </a:r>
            <a:r>
              <a:rPr kumimoji="0" lang="en" altLang="en-US" sz="1400" dirty="0">
                <a:latin typeface="Arial" panose="020B0604020202020204" pitchFamily="34" charset="0"/>
              </a:rPr>
              <a:t>Determine the workflow and order of operations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2. </a:t>
            </a:r>
            <a:r>
              <a:rPr kumimoji="0" lang="en" altLang="en-US" sz="1400" dirty="0">
                <a:latin typeface="Arial" panose="020B0604020202020204" pitchFamily="34" charset="0"/>
              </a:rPr>
              <a:t>Develop a data collection plan </a:t>
            </a:r>
            <a:r>
              <a:rPr kumimoji="0" lang="en" altLang="zh-TW" sz="1400" dirty="0">
                <a:latin typeface="Arial" panose="020B0604020202020204" pitchFamily="34" charset="0"/>
              </a:rPr>
              <a:t>and </a:t>
            </a:r>
            <a:r>
              <a:rPr kumimoji="0" lang="en" altLang="en-US" sz="1400" dirty="0">
                <a:latin typeface="Arial" panose="020B0604020202020204" pitchFamily="34" charset="0"/>
              </a:rPr>
              <a:t>confirm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 sz="1400" dirty="0">
                <a:latin typeface="Arial" panose="020B0604020202020204" pitchFamily="34" charset="0"/>
              </a:rPr>
              <a:t>Working time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3. </a:t>
            </a:r>
            <a:r>
              <a:rPr kumimoji="0" lang="en" altLang="en-US" sz="1400" dirty="0">
                <a:latin typeface="Arial" panose="020B0604020202020204" pitchFamily="34" charset="0"/>
              </a:rPr>
              <a:t>Calculate indicators </a:t>
            </a:r>
            <a:r>
              <a:rPr kumimoji="0" lang="en" altLang="zh-TW" sz="1400" dirty="0">
                <a:latin typeface="Arial" panose="020B0604020202020204" pitchFamily="34" charset="0"/>
              </a:rPr>
              <a:t>and </a:t>
            </a:r>
            <a:r>
              <a:rPr kumimoji="0" lang="en" altLang="en-US" sz="1400" dirty="0">
                <a:latin typeface="Arial" panose="020B0604020202020204" pitchFamily="34" charset="0"/>
              </a:rPr>
              <a:t>set goals</a:t>
            </a:r>
          </a:p>
        </p:txBody>
      </p:sp>
      <p:sp>
        <p:nvSpPr>
          <p:cNvPr id="2781202" name="AutoShape 18">
            <a:extLst>
              <a:ext uri="{FF2B5EF4-FFF2-40B4-BE49-F238E27FC236}">
                <a16:creationId xmlns:a16="http://schemas.microsoft.com/office/drawing/2014/main" id="{E1C43139-DA00-8B11-2DCD-77A79F6C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230688"/>
            <a:ext cx="2111375" cy="576262"/>
          </a:xfrm>
          <a:prstGeom prst="flowChartAlternateProcess">
            <a:avLst/>
          </a:prstGeom>
          <a:solidFill>
            <a:srgbClr val="CCFF66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2000">
                <a:latin typeface="Arial" panose="020B0604020202020204" pitchFamily="34" charset="0"/>
              </a:rPr>
              <a:t>set goals</a:t>
            </a:r>
          </a:p>
        </p:txBody>
      </p:sp>
      <p:sp>
        <p:nvSpPr>
          <p:cNvPr id="2781203" name="AutoShape 19">
            <a:extLst>
              <a:ext uri="{FF2B5EF4-FFF2-40B4-BE49-F238E27FC236}">
                <a16:creationId xmlns:a16="http://schemas.microsoft.com/office/drawing/2014/main" id="{3FC68CD7-2046-351F-7C09-101FA698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889500"/>
            <a:ext cx="336550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04" name="Oval 20">
            <a:extLst>
              <a:ext uri="{FF2B5EF4-FFF2-40B4-BE49-F238E27FC236}">
                <a16:creationId xmlns:a16="http://schemas.microsoft.com/office/drawing/2014/main" id="{93DF6EAE-9F72-F430-798F-AE556BF858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5775" y="1079500"/>
            <a:ext cx="2305050" cy="549275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313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 anchor="ctr"/>
          <a:lstStyle/>
          <a:p>
            <a:endParaRPr lang="en-US"/>
          </a:p>
        </p:txBody>
      </p:sp>
      <p:sp>
        <p:nvSpPr>
          <p:cNvPr id="2781205" name="Oval 21">
            <a:extLst>
              <a:ext uri="{FF2B5EF4-FFF2-40B4-BE49-F238E27FC236}">
                <a16:creationId xmlns:a16="http://schemas.microsoft.com/office/drawing/2014/main" id="{F0C617AD-23BC-BFCE-F30D-9A263C8D1811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6550025" y="204788"/>
            <a:ext cx="2355850" cy="1249362"/>
          </a:xfrm>
          <a:prstGeom prst="ellipse">
            <a:avLst/>
          </a:prstGeom>
          <a:gradFill rotWithShape="0">
            <a:gsLst>
              <a:gs pos="0">
                <a:srgbClr val="B2B2B2">
                  <a:gamma/>
                  <a:shade val="39216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39216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06" name="Oval 22">
            <a:extLst>
              <a:ext uri="{FF2B5EF4-FFF2-40B4-BE49-F238E27FC236}">
                <a16:creationId xmlns:a16="http://schemas.microsoft.com/office/drawing/2014/main" id="{49165AE0-935F-5927-7E46-59CB6529F578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6557963" y="136525"/>
            <a:ext cx="2306637" cy="1211263"/>
          </a:xfrm>
          <a:prstGeom prst="ellipse">
            <a:avLst/>
          </a:prstGeom>
          <a:gradFill rotWithShape="1">
            <a:gsLst>
              <a:gs pos="0">
                <a:srgbClr val="2791BB"/>
              </a:gs>
              <a:gs pos="100000">
                <a:srgbClr val="2791BB">
                  <a:gamma/>
                  <a:shade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07" name="Arc 23">
            <a:extLst>
              <a:ext uri="{FF2B5EF4-FFF2-40B4-BE49-F238E27FC236}">
                <a16:creationId xmlns:a16="http://schemas.microsoft.com/office/drawing/2014/main" id="{C65346A6-DFF7-8010-CD36-DA328849C3C0}"/>
              </a:ext>
            </a:extLst>
          </p:cNvPr>
          <p:cNvSpPr>
            <a:spLocks/>
          </p:cNvSpPr>
          <p:nvPr/>
        </p:nvSpPr>
        <p:spPr bwMode="gray">
          <a:xfrm rot="-998297">
            <a:off x="7659688" y="90488"/>
            <a:ext cx="1181100" cy="815975"/>
          </a:xfrm>
          <a:custGeom>
            <a:avLst/>
            <a:gdLst>
              <a:gd name="G0" fmla="+- 0 0 0"/>
              <a:gd name="G1" fmla="+- 17105 0 0"/>
              <a:gd name="G2" fmla="+- 21600 0 0"/>
              <a:gd name="T0" fmla="*/ 13190 w 21600"/>
              <a:gd name="T1" fmla="*/ 0 h 29046"/>
              <a:gd name="T2" fmla="*/ 17999 w 21600"/>
              <a:gd name="T3" fmla="*/ 29046 h 29046"/>
              <a:gd name="T4" fmla="*/ 0 w 21600"/>
              <a:gd name="T5" fmla="*/ 17105 h 29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46" fill="none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</a:path>
              <a:path w="21600" h="29046" stroke="0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  <a:lnTo>
                  <a:pt x="0" y="17105"/>
                </a:lnTo>
                <a:close/>
              </a:path>
            </a:pathLst>
          </a:custGeom>
          <a:gradFill rotWithShape="1">
            <a:gsLst>
              <a:gs pos="0">
                <a:srgbClr val="339966"/>
              </a:gs>
              <a:gs pos="100000">
                <a:srgbClr val="339966">
                  <a:gamma/>
                  <a:tint val="6666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08" name="Arc 24">
            <a:extLst>
              <a:ext uri="{FF2B5EF4-FFF2-40B4-BE49-F238E27FC236}">
                <a16:creationId xmlns:a16="http://schemas.microsoft.com/office/drawing/2014/main" id="{DF478496-C675-CA95-F292-7143587E0CB5}"/>
              </a:ext>
            </a:extLst>
          </p:cNvPr>
          <p:cNvSpPr>
            <a:spLocks/>
          </p:cNvSpPr>
          <p:nvPr/>
        </p:nvSpPr>
        <p:spPr bwMode="gray">
          <a:xfrm rot="20601703" flipH="1">
            <a:off x="6659563" y="866775"/>
            <a:ext cx="1360487" cy="612775"/>
          </a:xfrm>
          <a:custGeom>
            <a:avLst/>
            <a:gdLst>
              <a:gd name="G0" fmla="+- 3659 0 0"/>
              <a:gd name="G1" fmla="+- 0 0 0"/>
              <a:gd name="G2" fmla="+- 21600 0 0"/>
              <a:gd name="T0" fmla="*/ 25114 w 25114"/>
              <a:gd name="T1" fmla="*/ 2497 h 21600"/>
              <a:gd name="T2" fmla="*/ 0 w 25114"/>
              <a:gd name="T3" fmla="*/ 21288 h 21600"/>
              <a:gd name="T4" fmla="*/ 3659 w 251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14" h="21600" fill="none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</a:path>
              <a:path w="25114" h="21600" stroke="0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  <a:lnTo>
                  <a:pt x="3659" y="0"/>
                </a:lnTo>
                <a:close/>
              </a:path>
            </a:pathLst>
          </a:custGeom>
          <a:gradFill rotWithShape="1">
            <a:gsLst>
              <a:gs pos="0">
                <a:srgbClr val="92C331"/>
              </a:gs>
              <a:gs pos="100000">
                <a:srgbClr val="92C331">
                  <a:gamma/>
                  <a:shade val="60784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09" name="Arc 25">
            <a:extLst>
              <a:ext uri="{FF2B5EF4-FFF2-40B4-BE49-F238E27FC236}">
                <a16:creationId xmlns:a16="http://schemas.microsoft.com/office/drawing/2014/main" id="{B7E3CDDD-D5AD-B645-7304-5D42FE7A2087}"/>
              </a:ext>
            </a:extLst>
          </p:cNvPr>
          <p:cNvSpPr>
            <a:spLocks/>
          </p:cNvSpPr>
          <p:nvPr/>
        </p:nvSpPr>
        <p:spPr bwMode="gray">
          <a:xfrm rot="-998297">
            <a:off x="7048500" y="125413"/>
            <a:ext cx="1298575" cy="587375"/>
          </a:xfrm>
          <a:custGeom>
            <a:avLst/>
            <a:gdLst>
              <a:gd name="G0" fmla="+- 10427 0 0"/>
              <a:gd name="G1" fmla="+- 21600 0 0"/>
              <a:gd name="G2" fmla="+- 21600 0 0"/>
              <a:gd name="T0" fmla="*/ 0 w 23826"/>
              <a:gd name="T1" fmla="*/ 2683 h 21600"/>
              <a:gd name="T2" fmla="*/ 23826 w 23826"/>
              <a:gd name="T3" fmla="*/ 4658 h 21600"/>
              <a:gd name="T4" fmla="*/ 10427 w 238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26" h="21600" fill="none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</a:path>
              <a:path w="23826" h="21600" stroke="0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  <a:lnTo>
                  <a:pt x="10427" y="21600"/>
                </a:lnTo>
                <a:close/>
              </a:path>
            </a:pathLst>
          </a:custGeom>
          <a:gradFill rotWithShape="1">
            <a:gsLst>
              <a:gs pos="0">
                <a:srgbClr val="5CB8CA"/>
              </a:gs>
              <a:gs pos="100000">
                <a:srgbClr val="5CB8CA">
                  <a:gamma/>
                  <a:shade val="5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10" name="Arc 26">
            <a:extLst>
              <a:ext uri="{FF2B5EF4-FFF2-40B4-BE49-F238E27FC236}">
                <a16:creationId xmlns:a16="http://schemas.microsoft.com/office/drawing/2014/main" id="{47CC4538-DAAD-EAB0-A7BB-196B62CC0BFF}"/>
              </a:ext>
            </a:extLst>
          </p:cNvPr>
          <p:cNvSpPr>
            <a:spLocks/>
          </p:cNvSpPr>
          <p:nvPr/>
        </p:nvSpPr>
        <p:spPr bwMode="gray">
          <a:xfrm rot="20601703" flipH="1">
            <a:off x="6516688" y="342900"/>
            <a:ext cx="1181100" cy="874713"/>
          </a:xfrm>
          <a:custGeom>
            <a:avLst/>
            <a:gdLst>
              <a:gd name="G0" fmla="+- 0 0 0"/>
              <a:gd name="G1" fmla="+- 20162 0 0"/>
              <a:gd name="G2" fmla="+- 21600 0 0"/>
              <a:gd name="T0" fmla="*/ 7749 w 21600"/>
              <a:gd name="T1" fmla="*/ 0 h 30685"/>
              <a:gd name="T2" fmla="*/ 18863 w 21600"/>
              <a:gd name="T3" fmla="*/ 30685 h 30685"/>
              <a:gd name="T4" fmla="*/ 0 w 21600"/>
              <a:gd name="T5" fmla="*/ 20162 h 30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685" fill="none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</a:path>
              <a:path w="21600" h="30685" stroke="0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  <a:lnTo>
                  <a:pt x="0" y="20162"/>
                </a:lnTo>
                <a:close/>
              </a:path>
            </a:pathLst>
          </a:custGeom>
          <a:gradFill rotWithShape="1">
            <a:gsLst>
              <a:gs pos="0">
                <a:srgbClr val="E68402"/>
              </a:gs>
              <a:gs pos="100000">
                <a:srgbClr val="E68402">
                  <a:gamma/>
                  <a:shade val="5451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11" name="Oval 27">
            <a:extLst>
              <a:ext uri="{FF2B5EF4-FFF2-40B4-BE49-F238E27FC236}">
                <a16:creationId xmlns:a16="http://schemas.microsoft.com/office/drawing/2014/main" id="{C314507A-1E8E-737E-5ED8-C77F696A3354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7164388" y="433388"/>
            <a:ext cx="1116012" cy="554037"/>
          </a:xfrm>
          <a:prstGeom prst="ellipse">
            <a:avLst/>
          </a:prstGeom>
          <a:gradFill rotWithShape="0">
            <a:gsLst>
              <a:gs pos="0">
                <a:srgbClr val="B2B2B2"/>
              </a:gs>
              <a:gs pos="50000">
                <a:srgbClr val="B2B2B2">
                  <a:gamma/>
                  <a:tint val="24314"/>
                  <a:invGamma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12" name="Text Box 28">
            <a:extLst>
              <a:ext uri="{FF2B5EF4-FFF2-40B4-BE49-F238E27FC236}">
                <a16:creationId xmlns:a16="http://schemas.microsoft.com/office/drawing/2014/main" id="{51CAC138-BF5A-4486-E13A-4041299F407E}"/>
              </a:ext>
            </a:extLst>
          </p:cNvPr>
          <p:cNvSpPr txBox="1">
            <a:spLocks noChangeArrowheads="1"/>
          </p:cNvSpPr>
          <p:nvPr/>
        </p:nvSpPr>
        <p:spPr bwMode="gray">
          <a:xfrm rot="-25072150">
            <a:off x="6419850" y="595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Current situation analysis</a:t>
            </a:r>
          </a:p>
        </p:txBody>
      </p:sp>
      <p:sp>
        <p:nvSpPr>
          <p:cNvPr id="2781213" name="Text Box 29">
            <a:extLst>
              <a:ext uri="{FF2B5EF4-FFF2-40B4-BE49-F238E27FC236}">
                <a16:creationId xmlns:a16="http://schemas.microsoft.com/office/drawing/2014/main" id="{0DE9E98E-AB45-F39D-8F5B-55F464221269}"/>
              </a:ext>
            </a:extLst>
          </p:cNvPr>
          <p:cNvSpPr txBox="1">
            <a:spLocks noChangeArrowheads="1"/>
          </p:cNvSpPr>
          <p:nvPr/>
        </p:nvSpPr>
        <p:spPr bwMode="gray">
          <a:xfrm rot="-901354">
            <a:off x="7196138" y="101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Analyze the problem</a:t>
            </a:r>
          </a:p>
        </p:txBody>
      </p:sp>
      <p:sp>
        <p:nvSpPr>
          <p:cNvPr id="2781214" name="Text Box 30">
            <a:extLst>
              <a:ext uri="{FF2B5EF4-FFF2-40B4-BE49-F238E27FC236}">
                <a16:creationId xmlns:a16="http://schemas.microsoft.com/office/drawing/2014/main" id="{9F1B2E68-7408-055E-C151-F40CEF5AA366}"/>
              </a:ext>
            </a:extLst>
          </p:cNvPr>
          <p:cNvSpPr txBox="1">
            <a:spLocks noChangeArrowheads="1"/>
          </p:cNvSpPr>
          <p:nvPr/>
        </p:nvSpPr>
        <p:spPr bwMode="gray">
          <a:xfrm rot="3130635">
            <a:off x="7981950" y="2540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Implementation of countermeasures</a:t>
            </a:r>
          </a:p>
        </p:txBody>
      </p:sp>
      <p:grpSp>
        <p:nvGrpSpPr>
          <p:cNvPr id="2781215" name="Group 31">
            <a:extLst>
              <a:ext uri="{FF2B5EF4-FFF2-40B4-BE49-F238E27FC236}">
                <a16:creationId xmlns:a16="http://schemas.microsoft.com/office/drawing/2014/main" id="{232A3D1C-7409-3F0E-148B-F3FD59698B2E}"/>
              </a:ext>
            </a:extLst>
          </p:cNvPr>
          <p:cNvGrpSpPr>
            <a:grpSpLocks/>
          </p:cNvGrpSpPr>
          <p:nvPr/>
        </p:nvGrpSpPr>
        <p:grpSpPr bwMode="auto">
          <a:xfrm>
            <a:off x="7818438" y="476250"/>
            <a:ext cx="1130300" cy="995363"/>
            <a:chOff x="2981" y="1931"/>
            <a:chExt cx="1719" cy="1511"/>
          </a:xfrm>
        </p:grpSpPr>
        <p:sp>
          <p:nvSpPr>
            <p:cNvPr id="2781216" name="Freeform 32">
              <a:extLst>
                <a:ext uri="{FF2B5EF4-FFF2-40B4-BE49-F238E27FC236}">
                  <a16:creationId xmlns:a16="http://schemas.microsoft.com/office/drawing/2014/main" id="{027A69A5-AE8A-E3BD-2139-F9DE02E4620C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1" y="2316"/>
              <a:ext cx="1117" cy="1119"/>
            </a:xfrm>
            <a:custGeom>
              <a:avLst/>
              <a:gdLst>
                <a:gd name="T0" fmla="*/ 21 w 1117"/>
                <a:gd name="T1" fmla="*/ 888 h 1119"/>
                <a:gd name="T2" fmla="*/ 1117 w 1117"/>
                <a:gd name="T3" fmla="*/ 0 h 1119"/>
                <a:gd name="T4" fmla="*/ 1093 w 1117"/>
                <a:gd name="T5" fmla="*/ 256 h 1119"/>
                <a:gd name="T6" fmla="*/ 717 w 1117"/>
                <a:gd name="T7" fmla="*/ 704 h 1119"/>
                <a:gd name="T8" fmla="*/ 17 w 1117"/>
                <a:gd name="T9" fmla="*/ 1119 h 1119"/>
                <a:gd name="T10" fmla="*/ 21 w 1117"/>
                <a:gd name="T11" fmla="*/ 88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7" h="1119">
                  <a:moveTo>
                    <a:pt x="21" y="888"/>
                  </a:moveTo>
                  <a:lnTo>
                    <a:pt x="1117" y="0"/>
                  </a:lnTo>
                  <a:lnTo>
                    <a:pt x="1093" y="256"/>
                  </a:lnTo>
                  <a:cubicBezTo>
                    <a:pt x="1026" y="373"/>
                    <a:pt x="896" y="560"/>
                    <a:pt x="717" y="704"/>
                  </a:cubicBezTo>
                  <a:cubicBezTo>
                    <a:pt x="538" y="848"/>
                    <a:pt x="133" y="1088"/>
                    <a:pt x="17" y="1119"/>
                  </a:cubicBezTo>
                  <a:cubicBezTo>
                    <a:pt x="0" y="1037"/>
                    <a:pt x="21" y="888"/>
                    <a:pt x="21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7E88E4">
                    <a:gamma/>
                    <a:shade val="60784"/>
                    <a:invGamma/>
                  </a:srgbClr>
                </a:gs>
                <a:gs pos="100000">
                  <a:srgbClr val="7E88E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1217" name="Arc 33">
              <a:extLst>
                <a:ext uri="{FF2B5EF4-FFF2-40B4-BE49-F238E27FC236}">
                  <a16:creationId xmlns:a16="http://schemas.microsoft.com/office/drawing/2014/main" id="{7E0257D0-93A4-77E6-28DB-4E73CE5A24B7}"/>
                </a:ext>
              </a:extLst>
            </p:cNvPr>
            <p:cNvSpPr>
              <a:spLocks/>
            </p:cNvSpPr>
            <p:nvPr/>
          </p:nvSpPr>
          <p:spPr bwMode="gray">
            <a:xfrm rot="-1060795">
              <a:off x="2981" y="1931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1218" name="Freeform 34">
              <a:extLst>
                <a:ext uri="{FF2B5EF4-FFF2-40B4-BE49-F238E27FC236}">
                  <a16:creationId xmlns:a16="http://schemas.microsoft.com/office/drawing/2014/main" id="{C9E3F49D-93F9-5753-D2F8-3A9F1D7F4BB3}"/>
                </a:ext>
              </a:extLst>
            </p:cNvPr>
            <p:cNvSpPr>
              <a:spLocks/>
            </p:cNvSpPr>
            <p:nvPr/>
          </p:nvSpPr>
          <p:spPr bwMode="gray">
            <a:xfrm>
              <a:off x="3026" y="2616"/>
              <a:ext cx="582" cy="826"/>
            </a:xfrm>
            <a:custGeom>
              <a:avLst/>
              <a:gdLst>
                <a:gd name="T0" fmla="*/ 582 w 582"/>
                <a:gd name="T1" fmla="*/ 572 h 826"/>
                <a:gd name="T2" fmla="*/ 562 w 582"/>
                <a:gd name="T3" fmla="*/ 826 h 826"/>
                <a:gd name="T4" fmla="*/ 0 w 582"/>
                <a:gd name="T5" fmla="*/ 42 h 826"/>
                <a:gd name="T6" fmla="*/ 90 w 582"/>
                <a:gd name="T7" fmla="*/ 0 h 826"/>
                <a:gd name="T8" fmla="*/ 582 w 582"/>
                <a:gd name="T9" fmla="*/ 57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826">
                  <a:moveTo>
                    <a:pt x="582" y="572"/>
                  </a:moveTo>
                  <a:lnTo>
                    <a:pt x="562" y="826"/>
                  </a:lnTo>
                  <a:lnTo>
                    <a:pt x="0" y="42"/>
                  </a:lnTo>
                  <a:lnTo>
                    <a:pt x="90" y="0"/>
                  </a:lnTo>
                  <a:lnTo>
                    <a:pt x="582" y="572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1219" name="Text Box 35">
              <a:extLst>
                <a:ext uri="{FF2B5EF4-FFF2-40B4-BE49-F238E27FC236}">
                  <a16:creationId xmlns:a16="http://schemas.microsoft.com/office/drawing/2014/main" id="{0AC3BCAD-4ADE-531D-C5D7-6D5A6D3F010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222" y="2567"/>
              <a:ext cx="1092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2C33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" altLang="en-US" sz="1400" b="0">
                  <a:solidFill>
                    <a:srgbClr val="FFFFFF"/>
                  </a:solidFill>
                  <a:latin typeface="Verdana" panose="020B0604030504040204" pitchFamily="34" charset="0"/>
                </a:rPr>
                <a:t>standardization</a:t>
              </a:r>
            </a:p>
          </p:txBody>
        </p:sp>
      </p:grpSp>
      <p:sp>
        <p:nvSpPr>
          <p:cNvPr id="2781220" name="Text Box 36">
            <a:extLst>
              <a:ext uri="{FF2B5EF4-FFF2-40B4-BE49-F238E27FC236}">
                <a16:creationId xmlns:a16="http://schemas.microsoft.com/office/drawing/2014/main" id="{0203E4E8-4D1E-68C0-B06E-E117A882C5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21513" y="10525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Selected topic</a:t>
            </a:r>
          </a:p>
        </p:txBody>
      </p:sp>
      <p:sp>
        <p:nvSpPr>
          <p:cNvPr id="2781221" name="Freeform 37">
            <a:extLst>
              <a:ext uri="{FF2B5EF4-FFF2-40B4-BE49-F238E27FC236}">
                <a16:creationId xmlns:a16="http://schemas.microsoft.com/office/drawing/2014/main" id="{F2FBEB79-7769-E6BE-42C8-A740871A2DCD}"/>
              </a:ext>
            </a:extLst>
          </p:cNvPr>
          <p:cNvSpPr>
            <a:spLocks/>
          </p:cNvSpPr>
          <p:nvPr/>
        </p:nvSpPr>
        <p:spPr bwMode="gray">
          <a:xfrm>
            <a:off x="7783513" y="955675"/>
            <a:ext cx="346075" cy="458788"/>
          </a:xfrm>
          <a:custGeom>
            <a:avLst/>
            <a:gdLst>
              <a:gd name="T0" fmla="*/ 0 w 528"/>
              <a:gd name="T1" fmla="*/ 34 h 698"/>
              <a:gd name="T2" fmla="*/ 248 w 528"/>
              <a:gd name="T3" fmla="*/ 546 h 698"/>
              <a:gd name="T4" fmla="*/ 256 w 528"/>
              <a:gd name="T5" fmla="*/ 698 h 698"/>
              <a:gd name="T6" fmla="*/ 435 w 528"/>
              <a:gd name="T7" fmla="*/ 642 h 698"/>
              <a:gd name="T8" fmla="*/ 528 w 528"/>
              <a:gd name="T9" fmla="*/ 594 h 698"/>
              <a:gd name="T10" fmla="*/ 119 w 528"/>
              <a:gd name="T11" fmla="*/ 0 h 698"/>
              <a:gd name="T12" fmla="*/ 0 w 528"/>
              <a:gd name="T13" fmla="*/ 3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698">
                <a:moveTo>
                  <a:pt x="0" y="34"/>
                </a:moveTo>
                <a:lnTo>
                  <a:pt x="248" y="546"/>
                </a:lnTo>
                <a:lnTo>
                  <a:pt x="256" y="698"/>
                </a:lnTo>
                <a:lnTo>
                  <a:pt x="435" y="642"/>
                </a:lnTo>
                <a:lnTo>
                  <a:pt x="528" y="594"/>
                </a:lnTo>
                <a:lnTo>
                  <a:pt x="119" y="0"/>
                </a:lnTo>
                <a:lnTo>
                  <a:pt x="0" y="34"/>
                </a:lnTo>
                <a:close/>
              </a:path>
            </a:pathLst>
          </a:custGeom>
          <a:solidFill>
            <a:srgbClr val="0000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1222" name="Oval 38">
            <a:extLst>
              <a:ext uri="{FF2B5EF4-FFF2-40B4-BE49-F238E27FC236}">
                <a16:creationId xmlns:a16="http://schemas.microsoft.com/office/drawing/2014/main" id="{07819D69-8A8D-CD17-DB3E-A0A670B932A5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7207250" y="536575"/>
            <a:ext cx="1071563" cy="4619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TW" altLang="en-US" sz="1600" b="0"/>
          </a:p>
        </p:txBody>
      </p:sp>
      <p:sp>
        <p:nvSpPr>
          <p:cNvPr id="2781223" name="Freeform 39">
            <a:extLst>
              <a:ext uri="{FF2B5EF4-FFF2-40B4-BE49-F238E27FC236}">
                <a16:creationId xmlns:a16="http://schemas.microsoft.com/office/drawing/2014/main" id="{70AE5C11-7BA1-6A74-318E-01C4C4ED0C26}"/>
              </a:ext>
            </a:extLst>
          </p:cNvPr>
          <p:cNvSpPr>
            <a:spLocks/>
          </p:cNvSpPr>
          <p:nvPr/>
        </p:nvSpPr>
        <p:spPr bwMode="gray">
          <a:xfrm>
            <a:off x="7308850" y="404813"/>
            <a:ext cx="650875" cy="57626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39966">
                  <a:gamma/>
                  <a:tint val="90980"/>
                  <a:invGamma/>
                  <a:alpha val="32001"/>
                </a:srgbClr>
              </a:gs>
              <a:gs pos="100000">
                <a:srgbClr val="3399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84958-D881-5FA6-CE2D-0A5A9D39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1" name="Rectangle 31">
            <a:extLst>
              <a:ext uri="{FF2B5EF4-FFF2-40B4-BE49-F238E27FC236}">
                <a16:creationId xmlns:a16="http://schemas.microsoft.com/office/drawing/2014/main" id="{AC142AA6-18F9-F697-616E-687F9911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7543800" cy="14478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472" name="Text Box 32">
            <a:extLst>
              <a:ext uri="{FF2B5EF4-FFF2-40B4-BE49-F238E27FC236}">
                <a16:creationId xmlns:a16="http://schemas.microsoft.com/office/drawing/2014/main" id="{613C62B3-D655-2A68-A932-DE2AE6BB6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990600" cy="8255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TW" altLang="en-US" b="0"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" altLang="zh-TW" b="0">
                <a:latin typeface="Arial" panose="020B0604020202020204" pitchFamily="34" charset="0"/>
              </a:rPr>
              <a:t>B.UPPH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endParaRPr lang="zh-TW" altLang="en-US" b="0">
              <a:latin typeface="Arial" panose="020B0604020202020204" pitchFamily="34" charset="0"/>
            </a:endParaRPr>
          </a:p>
        </p:txBody>
      </p:sp>
      <p:sp>
        <p:nvSpPr>
          <p:cNvPr id="2621473" name="Rectangle 33">
            <a:extLst>
              <a:ext uri="{FF2B5EF4-FFF2-40B4-BE49-F238E27FC236}">
                <a16:creationId xmlns:a16="http://schemas.microsoft.com/office/drawing/2014/main" id="{AB617FC2-F662-FF50-1CD4-3E0E6A0B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2117725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Number of workers</a:t>
            </a:r>
            <a:endParaRPr lang="zh-TW" altLang="en-US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474" name="Rectangle 34">
            <a:extLst>
              <a:ext uri="{FF2B5EF4-FFF2-40B4-BE49-F238E27FC236}">
                <a16:creationId xmlns:a16="http://schemas.microsoft.com/office/drawing/2014/main" id="{DBA17EC5-B37A-B1BF-750C-33C0581CC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812925"/>
            <a:ext cx="382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zh-TW" b="0">
                <a:solidFill>
                  <a:srgbClr val="000000"/>
                </a:solidFill>
                <a:latin typeface="新細明體" panose="02020500000000000000" pitchFamily="18" charset="-120"/>
              </a:rPr>
              <a:t>UPH</a:t>
            </a:r>
          </a:p>
        </p:txBody>
      </p:sp>
      <p:sp>
        <p:nvSpPr>
          <p:cNvPr id="2621475" name="Rectangle 35">
            <a:extLst>
              <a:ext uri="{FF2B5EF4-FFF2-40B4-BE49-F238E27FC236}">
                <a16:creationId xmlns:a16="http://schemas.microsoft.com/office/drawing/2014/main" id="{960D835B-73F2-01D1-9382-8723425E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193516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zh-TW" b="0">
                <a:solidFill>
                  <a:srgbClr val="000000"/>
                </a:solidFill>
                <a:latin typeface="Symbol" panose="05050102010706020507" pitchFamily="18" charset="2"/>
                <a:ea typeface="標楷體" pitchFamily="65" charset="-128"/>
              </a:rPr>
              <a:t>=</a:t>
            </a:r>
            <a:endParaRPr lang="en-US" altLang="zh-TW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477" name="Text Box 37">
            <a:extLst>
              <a:ext uri="{FF2B5EF4-FFF2-40B4-BE49-F238E27FC236}">
                <a16:creationId xmlns:a16="http://schemas.microsoft.com/office/drawing/2014/main" id="{92827C73-6F82-D8F0-5908-FE14643E5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1025525"/>
            <a:ext cx="1422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Operator cycle time</a:t>
            </a:r>
          </a:p>
        </p:txBody>
      </p:sp>
      <p:sp>
        <p:nvSpPr>
          <p:cNvPr id="2621478" name="Line 38">
            <a:extLst>
              <a:ext uri="{FF2B5EF4-FFF2-40B4-BE49-F238E27FC236}">
                <a16:creationId xmlns:a16="http://schemas.microsoft.com/office/drawing/2014/main" id="{46F2A757-BDF3-9E44-9CDF-4F5F5EBA0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1981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479" name="Text Box 39">
            <a:extLst>
              <a:ext uri="{FF2B5EF4-FFF2-40B4-BE49-F238E27FC236}">
                <a16:creationId xmlns:a16="http://schemas.microsoft.com/office/drawing/2014/main" id="{A383F015-3B33-5637-198F-168773372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7952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sz="2000" b="0">
                <a:latin typeface="標楷體" pitchFamily="65" charset="-128"/>
                <a:ea typeface="標楷體" pitchFamily="65" charset="-128"/>
              </a:rPr>
              <a:t>takt time</a:t>
            </a:r>
          </a:p>
        </p:txBody>
      </p:sp>
      <p:sp>
        <p:nvSpPr>
          <p:cNvPr id="2621480" name="Rectangle 40">
            <a:extLst>
              <a:ext uri="{FF2B5EF4-FFF2-40B4-BE49-F238E27FC236}">
                <a16:creationId xmlns:a16="http://schemas.microsoft.com/office/drawing/2014/main" id="{EBAE2618-1A04-62FD-BD38-AFD98564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7543800" cy="6858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481" name="Text Box 41">
            <a:extLst>
              <a:ext uri="{FF2B5EF4-FFF2-40B4-BE49-F238E27FC236}">
                <a16:creationId xmlns:a16="http://schemas.microsoft.com/office/drawing/2014/main" id="{52D18365-50F3-D082-E199-06C9412AA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1193800"/>
            <a:ext cx="1362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zh-TW" b="0">
                <a:solidFill>
                  <a:srgbClr val="000000"/>
                </a:solidFill>
                <a:latin typeface="新細明體" panose="02020500000000000000" pitchFamily="18" charset="-120"/>
              </a:rPr>
              <a:t>A. </a:t>
            </a: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Job saturation =</a:t>
            </a:r>
          </a:p>
        </p:txBody>
      </p:sp>
      <p:sp>
        <p:nvSpPr>
          <p:cNvPr id="2621485" name="Rectangle 45">
            <a:extLst>
              <a:ext uri="{FF2B5EF4-FFF2-40B4-BE49-F238E27FC236}">
                <a16:creationId xmlns:a16="http://schemas.microsoft.com/office/drawing/2014/main" id="{3C6954C6-2D10-99CD-7D97-62EDA99C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193516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zh-TW" b="0">
                <a:solidFill>
                  <a:srgbClr val="000000"/>
                </a:solidFill>
                <a:latin typeface="Symbol" panose="05050102010706020507" pitchFamily="18" charset="2"/>
                <a:ea typeface="標楷體" pitchFamily="65" charset="-128"/>
              </a:rPr>
              <a:t>=</a:t>
            </a:r>
            <a:endParaRPr lang="en-US" altLang="zh-TW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486" name="Line 46">
            <a:extLst>
              <a:ext uri="{FF2B5EF4-FFF2-40B4-BE49-F238E27FC236}">
                <a16:creationId xmlns:a16="http://schemas.microsoft.com/office/drawing/2014/main" id="{24598BAE-D0FE-7D56-EF76-3D67EB5DC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0875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487" name="Text Box 47">
            <a:extLst>
              <a:ext uri="{FF2B5EF4-FFF2-40B4-BE49-F238E27FC236}">
                <a16:creationId xmlns:a16="http://schemas.microsoft.com/office/drawing/2014/main" id="{27097AD1-F487-BC9C-55A4-D7A5167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782763"/>
            <a:ext cx="1655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13438pcs </a:t>
            </a:r>
            <a:r>
              <a:rPr lang="en" altLang="zh-TW" b="0">
                <a:solidFill>
                  <a:srgbClr val="000000"/>
                </a:solidFill>
                <a:latin typeface="新細明體" panose="02020500000000000000" pitchFamily="18" charset="-120"/>
              </a:rPr>
              <a:t>/H</a:t>
            </a:r>
          </a:p>
        </p:txBody>
      </p:sp>
      <p:sp>
        <p:nvSpPr>
          <p:cNvPr id="2621488" name="Text Box 48">
            <a:extLst>
              <a:ext uri="{FF2B5EF4-FFF2-40B4-BE49-F238E27FC236}">
                <a16:creationId xmlns:a16="http://schemas.microsoft.com/office/drawing/2014/main" id="{0AF57058-213B-AB1A-91E5-CA0A6CD82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087563"/>
            <a:ext cx="114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15 people</a:t>
            </a:r>
            <a:endParaRPr lang="en-US" altLang="zh-TW" b="0">
              <a:solidFill>
                <a:srgbClr val="000000"/>
              </a:solidFill>
              <a:latin typeface="新細明體" panose="02020500000000000000" pitchFamily="18" charset="-120"/>
            </a:endParaRPr>
          </a:p>
        </p:txBody>
      </p:sp>
      <p:sp>
        <p:nvSpPr>
          <p:cNvPr id="2621490" name="Rectangle 50">
            <a:extLst>
              <a:ext uri="{FF2B5EF4-FFF2-40B4-BE49-F238E27FC236}">
                <a16:creationId xmlns:a16="http://schemas.microsoft.com/office/drawing/2014/main" id="{426D1D28-1F07-87AF-E76D-56A69925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193516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zh-TW" b="0">
                <a:solidFill>
                  <a:srgbClr val="000000"/>
                </a:solidFill>
                <a:latin typeface="Symbol" panose="05050102010706020507" pitchFamily="18" charset="2"/>
                <a:ea typeface="標楷體" pitchFamily="65" charset="-128"/>
              </a:rPr>
              <a:t>=</a:t>
            </a:r>
            <a:endParaRPr lang="en-US" altLang="zh-TW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491" name="Text Box 51">
            <a:extLst>
              <a:ext uri="{FF2B5EF4-FFF2-40B4-BE49-F238E27FC236}">
                <a16:creationId xmlns:a16="http://schemas.microsoft.com/office/drawing/2014/main" id="{0B0C8207-1FE9-6C07-94D7-D561CF859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965325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896( </a:t>
            </a:r>
            <a:r>
              <a:rPr lang="en" altLang="zh-TW" b="0">
                <a:solidFill>
                  <a:srgbClr val="000000"/>
                </a:solidFill>
                <a:latin typeface="新細明體" panose="02020500000000000000" pitchFamily="18" charset="-120"/>
              </a:rPr>
              <a:t>pcs/H/ </a:t>
            </a: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person)</a:t>
            </a:r>
          </a:p>
        </p:txBody>
      </p:sp>
      <p:sp>
        <p:nvSpPr>
          <p:cNvPr id="2621495" name="Rectangle 55">
            <a:extLst>
              <a:ext uri="{FF2B5EF4-FFF2-40B4-BE49-F238E27FC236}">
                <a16:creationId xmlns:a16="http://schemas.microsoft.com/office/drawing/2014/main" id="{4571535A-5AA6-FDC5-879B-F17BBA8E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1130300"/>
            <a:ext cx="1016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" altLang="en-US" b="0">
                <a:latin typeface="標楷體" pitchFamily="65" charset="-128"/>
                <a:ea typeface="標楷體" pitchFamily="65" charset="-128"/>
              </a:rPr>
              <a:t>=</a:t>
            </a:r>
          </a:p>
        </p:txBody>
      </p:sp>
      <p:sp>
        <p:nvSpPr>
          <p:cNvPr id="2621496" name="Line 56">
            <a:extLst>
              <a:ext uri="{FF2B5EF4-FFF2-40B4-BE49-F238E27FC236}">
                <a16:creationId xmlns:a16="http://schemas.microsoft.com/office/drawing/2014/main" id="{9175CF5D-BD68-6974-07B5-D0E3BE63D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95400"/>
            <a:ext cx="1981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497" name="Rectangle 57">
            <a:extLst>
              <a:ext uri="{FF2B5EF4-FFF2-40B4-BE49-F238E27FC236}">
                <a16:creationId xmlns:a16="http://schemas.microsoft.com/office/drawing/2014/main" id="{3F9DEF76-A796-960F-EC3D-C426BB13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1041400"/>
            <a:ext cx="9667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2800(sec/box)</a:t>
            </a:r>
          </a:p>
        </p:txBody>
      </p:sp>
      <p:sp>
        <p:nvSpPr>
          <p:cNvPr id="2621498" name="Rectangle 58">
            <a:extLst>
              <a:ext uri="{FF2B5EF4-FFF2-40B4-BE49-F238E27FC236}">
                <a16:creationId xmlns:a16="http://schemas.microsoft.com/office/drawing/2014/main" id="{EB1EE48D-B703-B396-B89E-468D1CD38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1355725"/>
            <a:ext cx="9667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4320(sec/box </a:t>
            </a:r>
            <a:r>
              <a:rPr lang="en" altLang="zh-TW" b="0">
                <a:solidFill>
                  <a:srgbClr val="000000"/>
                </a:solidFill>
                <a:latin typeface="新細明體" panose="02020500000000000000" pitchFamily="18" charset="-120"/>
              </a:rPr>
              <a:t>)</a:t>
            </a:r>
            <a:endParaRPr lang="zh-TW" altLang="en-US" b="0">
              <a:solidFill>
                <a:srgbClr val="000000"/>
              </a:solidFill>
              <a:latin typeface="新細明體" panose="02020500000000000000" pitchFamily="18" charset="-120"/>
            </a:endParaRPr>
          </a:p>
        </p:txBody>
      </p:sp>
      <p:sp>
        <p:nvSpPr>
          <p:cNvPr id="2621499" name="Rectangle 59">
            <a:extLst>
              <a:ext uri="{FF2B5EF4-FFF2-40B4-BE49-F238E27FC236}">
                <a16:creationId xmlns:a16="http://schemas.microsoft.com/office/drawing/2014/main" id="{3BFF2A27-2FD9-8775-4131-FB9DFA6E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130300"/>
            <a:ext cx="1016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" altLang="en-US" b="0">
                <a:latin typeface="標楷體" pitchFamily="65" charset="-128"/>
                <a:ea typeface="標楷體" pitchFamily="65" charset="-128"/>
              </a:rPr>
              <a:t>=</a:t>
            </a:r>
          </a:p>
        </p:txBody>
      </p:sp>
      <p:sp>
        <p:nvSpPr>
          <p:cNvPr id="2621500" name="Text Box 60">
            <a:extLst>
              <a:ext uri="{FF2B5EF4-FFF2-40B4-BE49-F238E27FC236}">
                <a16:creationId xmlns:a16="http://schemas.microsoft.com/office/drawing/2014/main" id="{0F6AC9C9-8200-F329-98D2-F3EC520C2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03325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64.81%</a:t>
            </a:r>
          </a:p>
        </p:txBody>
      </p:sp>
      <p:graphicFrame>
        <p:nvGraphicFramePr>
          <p:cNvPr id="2621505" name="Object 65">
            <a:hlinkClick r:id="" action="ppaction://ole?verb=0"/>
            <a:extLst>
              <a:ext uri="{FF2B5EF4-FFF2-40B4-BE49-F238E27FC236}">
                <a16:creationId xmlns:a16="http://schemas.microsoft.com/office/drawing/2014/main" id="{AE168CBA-7AC0-0AFD-317B-E40FE87A1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10414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簡報" showAsIcon="1" r:id="rId2" imgW="914400" imgH="685800" progId="PowerPoint.Show.8">
                  <p:embed/>
                </p:oleObj>
              </mc:Choice>
              <mc:Fallback>
                <p:oleObj name="簡報" showAsIcon="1" r:id="rId2" imgW="914400" imgH="685800" progId="PowerPoint.Show.8">
                  <p:embed/>
                  <p:pic>
                    <p:nvPicPr>
                      <p:cNvPr id="2621505" name="Object 6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E168CBA-7AC0-0AFD-317B-E40FE87A1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041400"/>
                        <a:ext cx="91440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6" name="Object 66">
            <a:hlinkClick r:id="" action="ppaction://ole?verb=0"/>
            <a:extLst>
              <a:ext uri="{FF2B5EF4-FFF2-40B4-BE49-F238E27FC236}">
                <a16:creationId xmlns:a16="http://schemas.microsoft.com/office/drawing/2014/main" id="{58BE11A9-1ED1-1842-E6ED-9439446D9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22098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showAsIcon="1" r:id="rId4" imgW="914400" imgH="685800" progId="Excel.Sheet.8">
                  <p:embed/>
                </p:oleObj>
              </mc:Choice>
              <mc:Fallback>
                <p:oleObj name="工作表" showAsIcon="1" r:id="rId4" imgW="914400" imgH="685800" progId="Excel.Sheet.8">
                  <p:embed/>
                  <p:pic>
                    <p:nvPicPr>
                      <p:cNvPr id="2621506" name="Object 6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8BE11A9-1ED1-1842-E6ED-9439446D9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209800"/>
                        <a:ext cx="91440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07" name="Rectangle 67">
            <a:extLst>
              <a:ext uri="{FF2B5EF4-FFF2-40B4-BE49-F238E27FC236}">
                <a16:creationId xmlns:a16="http://schemas.microsoft.com/office/drawing/2014/main" id="{090568D8-30FC-20F1-87F6-EF58D35B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2667000"/>
            <a:ext cx="696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zh-TW" b="0">
                <a:solidFill>
                  <a:srgbClr val="000000"/>
                </a:solidFill>
                <a:latin typeface="新細明體" panose="02020500000000000000" pitchFamily="18" charset="-120"/>
              </a:rPr>
              <a:t>UPH</a:t>
            </a:r>
            <a:endParaRPr lang="en-US" altLang="zh-TW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508" name="Rectangle 68">
            <a:extLst>
              <a:ext uri="{FF2B5EF4-FFF2-40B4-BE49-F238E27FC236}">
                <a16:creationId xmlns:a16="http://schemas.microsoft.com/office/drawing/2014/main" id="{4F941146-454A-61E6-0128-840E0492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636838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zh-TW" b="0">
                <a:solidFill>
                  <a:srgbClr val="000000"/>
                </a:solidFill>
                <a:latin typeface="Symbol" panose="05050102010706020507" pitchFamily="18" charset="2"/>
                <a:ea typeface="標楷體" pitchFamily="65" charset="-128"/>
              </a:rPr>
              <a:t>=</a:t>
            </a:r>
            <a:endParaRPr lang="en-US" altLang="zh-TW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509" name="Line 69">
            <a:extLst>
              <a:ext uri="{FF2B5EF4-FFF2-40B4-BE49-F238E27FC236}">
                <a16:creationId xmlns:a16="http://schemas.microsoft.com/office/drawing/2014/main" id="{849A3EB9-FCB3-4828-434F-14A6079C4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1513" y="20875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10" name="Line 70">
            <a:extLst>
              <a:ext uri="{FF2B5EF4-FFF2-40B4-BE49-F238E27FC236}">
                <a16:creationId xmlns:a16="http://schemas.microsoft.com/office/drawing/2014/main" id="{ECA02094-511B-503C-02E0-3016A0941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8923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11" name="Rectangle 71">
            <a:extLst>
              <a:ext uri="{FF2B5EF4-FFF2-40B4-BE49-F238E27FC236}">
                <a16:creationId xmlns:a16="http://schemas.microsoft.com/office/drawing/2014/main" id="{81743806-3A84-4CD0-6CC2-643399D6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14600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actual output on shift</a:t>
            </a:r>
            <a:endParaRPr lang="zh-TW" altLang="en-US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512" name="Rectangle 72">
            <a:extLst>
              <a:ext uri="{FF2B5EF4-FFF2-40B4-BE49-F238E27FC236}">
                <a16:creationId xmlns:a16="http://schemas.microsoft.com/office/drawing/2014/main" id="{A020FB8A-2536-45A5-6F97-2D9CF409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55913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Working hours on duty</a:t>
            </a:r>
            <a:endParaRPr lang="zh-TW" altLang="en-US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513" name="Line 73">
            <a:extLst>
              <a:ext uri="{FF2B5EF4-FFF2-40B4-BE49-F238E27FC236}">
                <a16:creationId xmlns:a16="http://schemas.microsoft.com/office/drawing/2014/main" id="{EF7454B1-2571-AFFA-1130-9CD04217D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8923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14" name="Rectangle 74">
            <a:extLst>
              <a:ext uri="{FF2B5EF4-FFF2-40B4-BE49-F238E27FC236}">
                <a16:creationId xmlns:a16="http://schemas.microsoft.com/office/drawing/2014/main" id="{AA373280-0562-C8B3-1C9E-030BE9250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2636838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zh-TW" b="0">
                <a:solidFill>
                  <a:srgbClr val="000000"/>
                </a:solidFill>
                <a:latin typeface="Symbol" panose="05050102010706020507" pitchFamily="18" charset="2"/>
                <a:ea typeface="標楷體" pitchFamily="65" charset="-128"/>
              </a:rPr>
              <a:t>=</a:t>
            </a:r>
            <a:endParaRPr lang="en-US" altLang="zh-TW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515" name="Rectangle 75">
            <a:extLst>
              <a:ext uri="{FF2B5EF4-FFF2-40B4-BE49-F238E27FC236}">
                <a16:creationId xmlns:a16="http://schemas.microsoft.com/office/drawing/2014/main" id="{31DDEC74-F296-B930-BAA9-67827999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514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b="0">
                <a:latin typeface="標楷體" pitchFamily="65" charset="-128"/>
                <a:ea typeface="標楷體" pitchFamily="65" charset="-128"/>
              </a:rPr>
              <a:t>107500 </a:t>
            </a:r>
            <a:r>
              <a:rPr lang="en" altLang="zh-TW" b="0">
                <a:latin typeface="標楷體" pitchFamily="65" charset="-128"/>
                <a:ea typeface="標楷體" pitchFamily="65" charset="-128"/>
              </a:rPr>
              <a:t>pcs</a:t>
            </a:r>
          </a:p>
        </p:txBody>
      </p:sp>
      <p:sp>
        <p:nvSpPr>
          <p:cNvPr id="2621516" name="Text Box 76">
            <a:extLst>
              <a:ext uri="{FF2B5EF4-FFF2-40B4-BE49-F238E27FC236}">
                <a16:creationId xmlns:a16="http://schemas.microsoft.com/office/drawing/2014/main" id="{F01F06A2-4ED9-1FB3-B7C1-A9DA6611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55913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en-US" sz="1800" b="0">
                <a:solidFill>
                  <a:srgbClr val="000000"/>
                </a:solidFill>
                <a:latin typeface="新細明體" panose="02020500000000000000" pitchFamily="18" charset="-120"/>
              </a:rPr>
              <a:t>8 </a:t>
            </a:r>
            <a:r>
              <a:rPr lang="en" altLang="zh-TW" sz="1800" b="0">
                <a:solidFill>
                  <a:srgbClr val="000000"/>
                </a:solidFill>
                <a:latin typeface="新細明體" panose="02020500000000000000" pitchFamily="18" charset="-120"/>
              </a:rPr>
              <a:t>H</a:t>
            </a:r>
          </a:p>
        </p:txBody>
      </p:sp>
      <p:sp>
        <p:nvSpPr>
          <p:cNvPr id="2621517" name="Rectangle 77">
            <a:extLst>
              <a:ext uri="{FF2B5EF4-FFF2-40B4-BE49-F238E27FC236}">
                <a16:creationId xmlns:a16="http://schemas.microsoft.com/office/drawing/2014/main" id="{30CF9398-F114-0F28-E9F4-6541E322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2636838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" altLang="zh-TW" b="0">
                <a:solidFill>
                  <a:srgbClr val="000000"/>
                </a:solidFill>
                <a:latin typeface="Symbol" panose="05050102010706020507" pitchFamily="18" charset="2"/>
                <a:ea typeface="標楷體" pitchFamily="65" charset="-128"/>
              </a:rPr>
              <a:t>=</a:t>
            </a:r>
            <a:endParaRPr lang="en-US" altLang="zh-TW" b="0">
              <a:latin typeface="標楷體" pitchFamily="65" charset="-128"/>
              <a:ea typeface="標楷體" pitchFamily="65" charset="-128"/>
            </a:endParaRPr>
          </a:p>
        </p:txBody>
      </p:sp>
      <p:sp>
        <p:nvSpPr>
          <p:cNvPr id="2621518" name="Rectangle 78">
            <a:extLst>
              <a:ext uri="{FF2B5EF4-FFF2-40B4-BE49-F238E27FC236}">
                <a16:creationId xmlns:a16="http://schemas.microsoft.com/office/drawing/2014/main" id="{99DD44A6-6567-0448-2C79-09D4DFEB3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2614613"/>
            <a:ext cx="9207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" altLang="en-US" b="0">
                <a:solidFill>
                  <a:srgbClr val="000000"/>
                </a:solidFill>
                <a:latin typeface="新細明體" panose="02020500000000000000" pitchFamily="18" charset="-120"/>
              </a:rPr>
              <a:t>13438pcs </a:t>
            </a:r>
            <a:r>
              <a:rPr lang="en" altLang="zh-TW" b="0">
                <a:solidFill>
                  <a:srgbClr val="000000"/>
                </a:solidFill>
                <a:latin typeface="新細明體" panose="02020500000000000000" pitchFamily="18" charset="-120"/>
              </a:rPr>
              <a:t>/H</a:t>
            </a:r>
            <a:endParaRPr lang="zh-TW" altLang="en-US" b="0">
              <a:solidFill>
                <a:srgbClr val="000000"/>
              </a:solidFill>
              <a:latin typeface="新細明體" panose="02020500000000000000" pitchFamily="18" charset="-120"/>
            </a:endParaRPr>
          </a:p>
        </p:txBody>
      </p:sp>
      <p:sp>
        <p:nvSpPr>
          <p:cNvPr id="2621520" name="AutoShape 80">
            <a:extLst>
              <a:ext uri="{FF2B5EF4-FFF2-40B4-BE49-F238E27FC236}">
                <a16:creationId xmlns:a16="http://schemas.microsoft.com/office/drawing/2014/main" id="{0B2EDC5F-30EF-E38E-4198-4719513AF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65363"/>
            <a:ext cx="1447800" cy="457200"/>
          </a:xfrm>
          <a:prstGeom prst="wedgeRoundRectCallout">
            <a:avLst>
              <a:gd name="adj1" fmla="val -43750"/>
              <a:gd name="adj2" fmla="val 103472"/>
              <a:gd name="adj3" fmla="val 16667"/>
            </a:avLst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2621521" name="AutoShape 81">
            <a:extLst>
              <a:ext uri="{FF2B5EF4-FFF2-40B4-BE49-F238E27FC236}">
                <a16:creationId xmlns:a16="http://schemas.microsoft.com/office/drawing/2014/main" id="{FDE92A67-E8A5-1547-9407-D981CF022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569" y="2933700"/>
            <a:ext cx="1295400" cy="381000"/>
          </a:xfrm>
          <a:prstGeom prst="wedgeRoundRectCallout">
            <a:avLst>
              <a:gd name="adj1" fmla="val -49509"/>
              <a:gd name="adj2" fmla="val 60000"/>
              <a:gd name="adj3" fmla="val 16667"/>
            </a:avLst>
          </a:prstGeom>
          <a:noFill/>
          <a:ln w="11176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" altLang="en-US" sz="1200" b="0" dirty="0"/>
              <a:t>The output of two shifts is: 215 </a:t>
            </a:r>
            <a:r>
              <a:rPr lang="en" altLang="zh-TW" sz="1200" b="0" dirty="0"/>
              <a:t>K</a:t>
            </a:r>
          </a:p>
        </p:txBody>
      </p:sp>
      <p:sp>
        <p:nvSpPr>
          <p:cNvPr id="2621522" name="AutoShape 8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D7DC9B4-4E9E-43BB-CA74-BFECCF294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33400"/>
            <a:ext cx="762000" cy="381000"/>
          </a:xfrm>
          <a:prstGeom prst="actionButtonBackPrevious">
            <a:avLst/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2621524" name="Object 84">
            <a:extLst>
              <a:ext uri="{FF2B5EF4-FFF2-40B4-BE49-F238E27FC236}">
                <a16:creationId xmlns:a16="http://schemas.microsoft.com/office/drawing/2014/main" id="{C0F34DFA-A071-123E-1733-47BFAFC72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73821"/>
              </p:ext>
            </p:extLst>
          </p:nvPr>
        </p:nvGraphicFramePr>
        <p:xfrm>
          <a:off x="6400800" y="5482573"/>
          <a:ext cx="2514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圖表" r:id="rId7" imgW="4038803" imgH="1619639" progId="Excel.Chart.8">
                  <p:embed/>
                </p:oleObj>
              </mc:Choice>
              <mc:Fallback>
                <p:oleObj name="圖表" r:id="rId7" imgW="4038803" imgH="1619639" progId="Excel.Chart.8">
                  <p:embed/>
                  <p:pic>
                    <p:nvPicPr>
                      <p:cNvPr id="2621524" name="Object 84">
                        <a:extLst>
                          <a:ext uri="{FF2B5EF4-FFF2-40B4-BE49-F238E27FC236}">
                            <a16:creationId xmlns:a16="http://schemas.microsoft.com/office/drawing/2014/main" id="{C0F34DFA-A071-123E-1733-47BFAFC72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82573"/>
                        <a:ext cx="2514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1176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5" name="Object 85">
            <a:extLst>
              <a:ext uri="{FF2B5EF4-FFF2-40B4-BE49-F238E27FC236}">
                <a16:creationId xmlns:a16="http://schemas.microsoft.com/office/drawing/2014/main" id="{C84F266B-5EB6-6707-A4A5-24E2145AB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471338"/>
              </p:ext>
            </p:extLst>
          </p:nvPr>
        </p:nvGraphicFramePr>
        <p:xfrm>
          <a:off x="6400800" y="3425173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圖表" r:id="rId9" imgW="3429203" imgH="1762421" progId="Excel.Chart.8">
                  <p:embed/>
                </p:oleObj>
              </mc:Choice>
              <mc:Fallback>
                <p:oleObj name="圖表" r:id="rId9" imgW="3429203" imgH="1762421" progId="Excel.Chart.8">
                  <p:embed/>
                  <p:pic>
                    <p:nvPicPr>
                      <p:cNvPr id="2621525" name="Object 85">
                        <a:extLst>
                          <a:ext uri="{FF2B5EF4-FFF2-40B4-BE49-F238E27FC236}">
                            <a16:creationId xmlns:a16="http://schemas.microsoft.com/office/drawing/2014/main" id="{C84F266B-5EB6-6707-A4A5-24E2145AB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25173"/>
                        <a:ext cx="251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1176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26" name="AutoShape 86">
            <a:extLst>
              <a:ext uri="{FF2B5EF4-FFF2-40B4-BE49-F238E27FC236}">
                <a16:creationId xmlns:a16="http://schemas.microsoft.com/office/drawing/2014/main" id="{A92F9631-BA30-01D4-08CA-493D4D5FDDCE}"/>
              </a:ext>
            </a:extLst>
          </p:cNvPr>
          <p:cNvSpPr>
            <a:spLocks noChangeArrowheads="1"/>
          </p:cNvSpPr>
          <p:nvPr/>
        </p:nvSpPr>
        <p:spPr bwMode="auto">
          <a:xfrm rot="17811716">
            <a:off x="7550943" y="3951430"/>
            <a:ext cx="74613" cy="393700"/>
          </a:xfrm>
          <a:prstGeom prst="downArrow">
            <a:avLst>
              <a:gd name="adj1" fmla="val 50000"/>
              <a:gd name="adj2" fmla="val 131914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621527" name="AutoShape 87">
            <a:extLst>
              <a:ext uri="{FF2B5EF4-FFF2-40B4-BE49-F238E27FC236}">
                <a16:creationId xmlns:a16="http://schemas.microsoft.com/office/drawing/2014/main" id="{9D68A67D-3B24-3E7F-1D22-19FD10D30125}"/>
              </a:ext>
            </a:extLst>
          </p:cNvPr>
          <p:cNvSpPr>
            <a:spLocks noChangeArrowheads="1"/>
          </p:cNvSpPr>
          <p:nvPr/>
        </p:nvSpPr>
        <p:spPr bwMode="auto">
          <a:xfrm rot="-1529854">
            <a:off x="7461250" y="5961998"/>
            <a:ext cx="234950" cy="130175"/>
          </a:xfrm>
          <a:prstGeom prst="rightArrow">
            <a:avLst>
              <a:gd name="adj1" fmla="val 50000"/>
              <a:gd name="adj2" fmla="val 45122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2621528" name="Object 88">
            <a:extLst>
              <a:ext uri="{FF2B5EF4-FFF2-40B4-BE49-F238E27FC236}">
                <a16:creationId xmlns:a16="http://schemas.microsoft.com/office/drawing/2014/main" id="{0890303E-A654-62B2-CEA7-D89E8124D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295501"/>
              </p:ext>
            </p:extLst>
          </p:nvPr>
        </p:nvGraphicFramePr>
        <p:xfrm>
          <a:off x="6400800" y="4479273"/>
          <a:ext cx="2514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圖表" r:id="rId11" imgW="4029321" imgH="1676806" progId="Excel.Chart.8">
                  <p:embed/>
                </p:oleObj>
              </mc:Choice>
              <mc:Fallback>
                <p:oleObj name="圖表" r:id="rId11" imgW="4029321" imgH="1676806" progId="Excel.Chart.8">
                  <p:embed/>
                  <p:pic>
                    <p:nvPicPr>
                      <p:cNvPr id="2621528" name="Object 88">
                        <a:extLst>
                          <a:ext uri="{FF2B5EF4-FFF2-40B4-BE49-F238E27FC236}">
                            <a16:creationId xmlns:a16="http://schemas.microsoft.com/office/drawing/2014/main" id="{0890303E-A654-62B2-CEA7-D89E8124D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79273"/>
                        <a:ext cx="2514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1176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29" name="AutoShape 89">
            <a:extLst>
              <a:ext uri="{FF2B5EF4-FFF2-40B4-BE49-F238E27FC236}">
                <a16:creationId xmlns:a16="http://schemas.microsoft.com/office/drawing/2014/main" id="{C0146F0E-F5AF-85F3-E04E-B48E205AB9DA}"/>
              </a:ext>
            </a:extLst>
          </p:cNvPr>
          <p:cNvSpPr>
            <a:spLocks noChangeArrowheads="1"/>
          </p:cNvSpPr>
          <p:nvPr/>
        </p:nvSpPr>
        <p:spPr bwMode="auto">
          <a:xfrm rot="-1529854">
            <a:off x="7537450" y="4895198"/>
            <a:ext cx="234950" cy="130175"/>
          </a:xfrm>
          <a:prstGeom prst="rightArrow">
            <a:avLst>
              <a:gd name="adj1" fmla="val 50000"/>
              <a:gd name="adj2" fmla="val 45122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621530" name="Text Box 90">
            <a:extLst>
              <a:ext uri="{FF2B5EF4-FFF2-40B4-BE49-F238E27FC236}">
                <a16:creationId xmlns:a16="http://schemas.microsoft.com/office/drawing/2014/main" id="{F7874704-6FE8-38B2-E170-FE61773F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533400"/>
            <a:ext cx="4237037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800">
                <a:latin typeface="新細明體" panose="02020500000000000000" pitchFamily="18" charset="-120"/>
              </a:rPr>
              <a:t>1. </a:t>
            </a:r>
            <a:r>
              <a:rPr kumimoji="0" lang="en" altLang="en-US" sz="1800">
                <a:latin typeface="新細明體" panose="02020500000000000000" pitchFamily="18" charset="-120"/>
              </a:rPr>
              <a:t>Define indicators and measurement methods</a:t>
            </a:r>
            <a:endParaRPr kumimoji="0"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2621531" name="Text Box 91">
            <a:extLst>
              <a:ext uri="{FF2B5EF4-FFF2-40B4-BE49-F238E27FC236}">
                <a16:creationId xmlns:a16="http://schemas.microsoft.com/office/drawing/2014/main" id="{190C2084-26EE-698D-A369-DF3ED743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76200"/>
            <a:ext cx="2090738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>
                <a:latin typeface="新細明體" panose="02020500000000000000" pitchFamily="18" charset="-120"/>
              </a:rPr>
              <a:t>Select topic</a:t>
            </a:r>
          </a:p>
        </p:txBody>
      </p:sp>
      <p:sp>
        <p:nvSpPr>
          <p:cNvPr id="2621533" name="Text Box 93">
            <a:extLst>
              <a:ext uri="{FF2B5EF4-FFF2-40B4-BE49-F238E27FC236}">
                <a16:creationId xmlns:a16="http://schemas.microsoft.com/office/drawing/2014/main" id="{3BB70D3E-B986-7CF4-15A6-20606259C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97238"/>
            <a:ext cx="4237038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800">
                <a:latin typeface="新細明體" panose="02020500000000000000" pitchFamily="18" charset="-120"/>
              </a:rPr>
              <a:t>2. </a:t>
            </a:r>
            <a:r>
              <a:rPr kumimoji="0" lang="en" altLang="en-US" sz="1800">
                <a:latin typeface="新細明體" panose="02020500000000000000" pitchFamily="18" charset="-120"/>
              </a:rPr>
              <a:t>Set goals</a:t>
            </a:r>
            <a:endParaRPr kumimoji="0" lang="en-US" altLang="zh-TW" sz="1800">
              <a:latin typeface="新細明體" panose="02020500000000000000" pitchFamily="18" charset="-12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4F7D77B-0938-0D55-3D82-6A6755135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8311"/>
              </p:ext>
            </p:extLst>
          </p:nvPr>
        </p:nvGraphicFramePr>
        <p:xfrm>
          <a:off x="106364" y="3711575"/>
          <a:ext cx="6294436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8296269" imgH="2133634" progId="Excel.Sheet.12">
                  <p:embed/>
                </p:oleObj>
              </mc:Choice>
              <mc:Fallback>
                <p:oleObj name="Worksheet" r:id="rId13" imgW="8296269" imgH="2133634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4F7D77B-0938-0D55-3D82-6A67551351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364" y="3711575"/>
                        <a:ext cx="6294436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7846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058" name="AutoShape 2">
            <a:extLst>
              <a:ext uri="{FF2B5EF4-FFF2-40B4-BE49-F238E27FC236}">
                <a16:creationId xmlns:a16="http://schemas.microsoft.com/office/drawing/2014/main" id="{39D057CB-007B-F9F0-5B5B-E5484E52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2071688"/>
            <a:ext cx="2111375" cy="641350"/>
          </a:xfrm>
          <a:prstGeom prst="flowChartAlternateProcess">
            <a:avLst/>
          </a:prstGeom>
          <a:solidFill>
            <a:srgbClr val="CCFF66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dirty="0">
                <a:latin typeface="Arial" panose="020B0604020202020204" pitchFamily="34" charset="0"/>
              </a:rPr>
              <a:t>Develop standard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dirty="0">
                <a:latin typeface="Arial" panose="020B0604020202020204" pitchFamily="34" charset="0"/>
              </a:rPr>
              <a:t> work</a:t>
            </a:r>
          </a:p>
        </p:txBody>
      </p:sp>
      <p:sp>
        <p:nvSpPr>
          <p:cNvPr id="2861059" name="AutoShape 3">
            <a:extLst>
              <a:ext uri="{FF2B5EF4-FFF2-40B4-BE49-F238E27FC236}">
                <a16:creationId xmlns:a16="http://schemas.microsoft.com/office/drawing/2014/main" id="{6604D7A3-1FDC-68D6-5638-BA4836ECC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706563"/>
            <a:ext cx="33655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60" name="AutoShape 4">
            <a:extLst>
              <a:ext uri="{FF2B5EF4-FFF2-40B4-BE49-F238E27FC236}">
                <a16:creationId xmlns:a16="http://schemas.microsoft.com/office/drawing/2014/main" id="{11BBA76B-3014-E1F5-B10F-CB9A4983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3424238"/>
            <a:ext cx="2111375" cy="649287"/>
          </a:xfrm>
          <a:prstGeom prst="flowChartAlternateProcess">
            <a:avLst/>
          </a:prstGeom>
          <a:solidFill>
            <a:srgbClr val="CCFF66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dirty="0">
                <a:latin typeface="Arial" panose="020B0604020202020204" pitchFamily="34" charset="0"/>
              </a:rPr>
              <a:t>Current situation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dirty="0">
                <a:latin typeface="Arial" panose="020B0604020202020204" pitchFamily="34" charset="0"/>
              </a:rPr>
              <a:t> analysis</a:t>
            </a:r>
          </a:p>
        </p:txBody>
      </p:sp>
      <p:sp>
        <p:nvSpPr>
          <p:cNvPr id="2861061" name="AutoShape 5">
            <a:extLst>
              <a:ext uri="{FF2B5EF4-FFF2-40B4-BE49-F238E27FC236}">
                <a16:creationId xmlns:a16="http://schemas.microsoft.com/office/drawing/2014/main" id="{9B830550-4DE6-66F6-AE20-629D987B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419225"/>
            <a:ext cx="2520950" cy="41052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CCFF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62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BE01DB5F-3BC1-2007-2A04-CB7A504F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1268413"/>
            <a:ext cx="2076450" cy="485390"/>
          </a:xfrm>
          <a:prstGeom prst="rect">
            <a:avLst/>
          </a:prstGeom>
          <a:solidFill>
            <a:srgbClr val="FFFF00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388" tIns="26988" rIns="52388" bIns="26988">
            <a:spAutoFit/>
          </a:bodyPr>
          <a:lstStyle>
            <a:lvl1pPr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635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25463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88988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509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081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9653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225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8797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" altLang="en-US" sz="1400" dirty="0">
                <a:latin typeface="Arial" panose="020B0604020202020204" pitchFamily="34" charset="0"/>
              </a:rPr>
              <a:t>Current situation </a:t>
            </a:r>
            <a:r>
              <a:rPr kumimoji="0" lang="en" altLang="zh-TW" sz="1400" dirty="0">
                <a:latin typeface="Arial" panose="020B0604020202020204" pitchFamily="34" charset="0"/>
              </a:rPr>
              <a:t>analysis</a:t>
            </a:r>
            <a:endParaRPr kumimoji="0" lang="ko-KR" altLang="en-US" sz="1400" dirty="0">
              <a:latin typeface="Arial" panose="020B0604020202020204" pitchFamily="34" charset="0"/>
            </a:endParaRPr>
          </a:p>
        </p:txBody>
      </p:sp>
      <p:sp>
        <p:nvSpPr>
          <p:cNvPr id="2861063" name="Text Box 7">
            <a:extLst>
              <a:ext uri="{FF2B5EF4-FFF2-40B4-BE49-F238E27FC236}">
                <a16:creationId xmlns:a16="http://schemas.microsoft.com/office/drawing/2014/main" id="{E7B5BC3A-999C-0972-07A9-E02935E30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112173"/>
            <a:ext cx="4651375" cy="50481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>
                <a:latin typeface="Arial" panose="020B0604020202020204" pitchFamily="34" charset="0"/>
              </a:rPr>
              <a:t>1. </a:t>
            </a:r>
            <a:r>
              <a:rPr kumimoji="0" lang="en" altLang="en-US" sz="1400">
                <a:latin typeface="Arial" panose="020B0604020202020204" pitchFamily="34" charset="0"/>
              </a:rPr>
              <a:t>Determine the type of job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>
                <a:latin typeface="Arial" panose="020B0604020202020204" pitchFamily="34" charset="0"/>
              </a:rPr>
              <a:t>2. </a:t>
            </a:r>
            <a:r>
              <a:rPr kumimoji="0" lang="en" altLang="en-US" sz="1400">
                <a:latin typeface="Arial" panose="020B0604020202020204" pitchFamily="34" charset="0"/>
              </a:rPr>
              <a:t>Develop standard books</a:t>
            </a:r>
          </a:p>
        </p:txBody>
      </p:sp>
      <p:sp>
        <p:nvSpPr>
          <p:cNvPr id="2861064" name="Text Box 8">
            <a:extLst>
              <a:ext uri="{FF2B5EF4-FFF2-40B4-BE49-F238E27FC236}">
                <a16:creationId xmlns:a16="http://schemas.microsoft.com/office/drawing/2014/main" id="{7DE461F3-51F9-DF20-C7F1-C4EE3555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148013"/>
            <a:ext cx="4651375" cy="102188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1. </a:t>
            </a:r>
            <a:r>
              <a:rPr kumimoji="0" lang="en" altLang="en-US" sz="1400" dirty="0">
                <a:latin typeface="Arial" panose="020B0604020202020204" pitchFamily="34" charset="0"/>
              </a:rPr>
              <a:t>Process capability and value analysis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2. </a:t>
            </a:r>
            <a:r>
              <a:rPr kumimoji="0" lang="en" altLang="en-US" sz="1400" dirty="0">
                <a:latin typeface="Arial" panose="020B0604020202020204" pitchFamily="34" charset="0"/>
              </a:rPr>
              <a:t>Saturation and efficiency analysis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3. </a:t>
            </a:r>
            <a:r>
              <a:rPr kumimoji="0" lang="en" altLang="en-US" sz="1400" dirty="0">
                <a:latin typeface="Arial" panose="020B0604020202020204" pitchFamily="34" charset="0"/>
              </a:rPr>
              <a:t>Layout and logistics analysis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4. </a:t>
            </a:r>
            <a:r>
              <a:rPr kumimoji="0" lang="en" altLang="en-US" sz="1400" dirty="0">
                <a:latin typeface="Arial" panose="020B0604020202020204" pitchFamily="34" charset="0"/>
              </a:rPr>
              <a:t>Screen projects for improvement</a:t>
            </a:r>
          </a:p>
        </p:txBody>
      </p:sp>
      <p:sp>
        <p:nvSpPr>
          <p:cNvPr id="2861065" name="AutoShape 9">
            <a:extLst>
              <a:ext uri="{FF2B5EF4-FFF2-40B4-BE49-F238E27FC236}">
                <a16:creationId xmlns:a16="http://schemas.microsoft.com/office/drawing/2014/main" id="{434E508C-7D93-5DE6-CB33-8AD89264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2859088"/>
            <a:ext cx="336550" cy="371475"/>
          </a:xfrm>
          <a:prstGeom prst="downArrow">
            <a:avLst>
              <a:gd name="adj1" fmla="val 50000"/>
              <a:gd name="adj2" fmla="val 2759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66" name="AutoShape 10">
            <a:extLst>
              <a:ext uri="{FF2B5EF4-FFF2-40B4-BE49-F238E27FC236}">
                <a16:creationId xmlns:a16="http://schemas.microsoft.com/office/drawing/2014/main" id="{7B523E38-D078-6F51-2C82-F11A014B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4227513"/>
            <a:ext cx="336550" cy="371475"/>
          </a:xfrm>
          <a:prstGeom prst="downArrow">
            <a:avLst>
              <a:gd name="adj1" fmla="val 50000"/>
              <a:gd name="adj2" fmla="val 2759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67" name="AutoShape 11">
            <a:extLst>
              <a:ext uri="{FF2B5EF4-FFF2-40B4-BE49-F238E27FC236}">
                <a16:creationId xmlns:a16="http://schemas.microsoft.com/office/drawing/2014/main" id="{16DC7057-D400-D8EF-97C4-1DEE58C7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4646613"/>
            <a:ext cx="2111375" cy="649287"/>
          </a:xfrm>
          <a:prstGeom prst="flowChartAlternateProcess">
            <a:avLst/>
          </a:prstGeom>
          <a:solidFill>
            <a:srgbClr val="CCFF66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dirty="0">
                <a:latin typeface="Arial" panose="020B0604020202020204" pitchFamily="34" charset="0"/>
              </a:rPr>
              <a:t>Implement improved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dirty="0">
                <a:latin typeface="Arial" panose="020B0604020202020204" pitchFamily="34" charset="0"/>
              </a:rPr>
              <a:t> project management</a:t>
            </a:r>
          </a:p>
        </p:txBody>
      </p:sp>
      <p:sp>
        <p:nvSpPr>
          <p:cNvPr id="2861068" name="Text Box 12">
            <a:extLst>
              <a:ext uri="{FF2B5EF4-FFF2-40B4-BE49-F238E27FC236}">
                <a16:creationId xmlns:a16="http://schemas.microsoft.com/office/drawing/2014/main" id="{3E738468-0913-57C7-C2F2-4A8A04F0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4437063"/>
            <a:ext cx="4651375" cy="763351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1. </a:t>
            </a:r>
            <a:r>
              <a:rPr kumimoji="0" lang="en" altLang="en-US" sz="1400" dirty="0">
                <a:latin typeface="Arial" panose="020B0604020202020204" pitchFamily="34" charset="0"/>
              </a:rPr>
              <a:t>Improve items that can be improved immediately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2. </a:t>
            </a:r>
            <a:r>
              <a:rPr kumimoji="0" lang="en" altLang="en-US" sz="1400" dirty="0">
                <a:latin typeface="Arial" panose="020B0604020202020204" pitchFamily="34" charset="0"/>
              </a:rPr>
              <a:t>Manpower structure adjustment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400" dirty="0">
                <a:latin typeface="Arial" panose="020B0604020202020204" pitchFamily="34" charset="0"/>
              </a:rPr>
              <a:t>3. </a:t>
            </a:r>
            <a:r>
              <a:rPr kumimoji="0" lang="en" altLang="en-US" sz="1400" dirty="0">
                <a:latin typeface="Arial" panose="020B0604020202020204" pitchFamily="34" charset="0"/>
              </a:rPr>
              <a:t>Standard book update and execution</a:t>
            </a:r>
          </a:p>
        </p:txBody>
      </p:sp>
      <p:sp>
        <p:nvSpPr>
          <p:cNvPr id="2861069" name="AutoShape 13">
            <a:extLst>
              <a:ext uri="{FF2B5EF4-FFF2-40B4-BE49-F238E27FC236}">
                <a16:creationId xmlns:a16="http://schemas.microsoft.com/office/drawing/2014/main" id="{7874D215-AD30-931D-B169-A6F7C0724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5380038"/>
            <a:ext cx="336550" cy="371475"/>
          </a:xfrm>
          <a:prstGeom prst="downArrow">
            <a:avLst>
              <a:gd name="adj1" fmla="val 50000"/>
              <a:gd name="adj2" fmla="val 2759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70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9E16C31C-1596-B767-1D9A-BBBC32FD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5894388"/>
            <a:ext cx="2076450" cy="269947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388" tIns="26988" rIns="52388" bIns="26988">
            <a:spAutoFit/>
          </a:bodyPr>
          <a:lstStyle>
            <a:lvl1pPr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635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25463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88988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509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081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9653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225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8797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" altLang="zh-TW" sz="1400" dirty="0">
                <a:latin typeface="Arial" panose="020B0604020202020204" pitchFamily="34" charset="0"/>
              </a:rPr>
              <a:t>Analyze the problem</a:t>
            </a:r>
            <a:endParaRPr kumimoji="0" lang="ko-KR" altLang="en-US" sz="1400" dirty="0">
              <a:latin typeface="Arial" panose="020B0604020202020204" pitchFamily="34" charset="0"/>
            </a:endParaRPr>
          </a:p>
        </p:txBody>
      </p:sp>
      <p:sp>
        <p:nvSpPr>
          <p:cNvPr id="2861071" name="Oval 15">
            <a:extLst>
              <a:ext uri="{FF2B5EF4-FFF2-40B4-BE49-F238E27FC236}">
                <a16:creationId xmlns:a16="http://schemas.microsoft.com/office/drawing/2014/main" id="{D3268F0A-5850-FDE8-BD44-4FEB1FC9AB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5775" y="1079500"/>
            <a:ext cx="2305050" cy="549275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313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 anchor="ctr"/>
          <a:lstStyle/>
          <a:p>
            <a:endParaRPr lang="en-US"/>
          </a:p>
        </p:txBody>
      </p:sp>
      <p:sp>
        <p:nvSpPr>
          <p:cNvPr id="2861072" name="Oval 16">
            <a:extLst>
              <a:ext uri="{FF2B5EF4-FFF2-40B4-BE49-F238E27FC236}">
                <a16:creationId xmlns:a16="http://schemas.microsoft.com/office/drawing/2014/main" id="{0A884089-4BA3-8AFF-2B42-48C05068B113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6550025" y="204788"/>
            <a:ext cx="2355850" cy="1249362"/>
          </a:xfrm>
          <a:prstGeom prst="ellipse">
            <a:avLst/>
          </a:prstGeom>
          <a:gradFill rotWithShape="0">
            <a:gsLst>
              <a:gs pos="0">
                <a:srgbClr val="B2B2B2">
                  <a:gamma/>
                  <a:shade val="39216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39216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73" name="Oval 17">
            <a:extLst>
              <a:ext uri="{FF2B5EF4-FFF2-40B4-BE49-F238E27FC236}">
                <a16:creationId xmlns:a16="http://schemas.microsoft.com/office/drawing/2014/main" id="{C907057E-184A-581A-A79B-AF795AC5BB67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6557963" y="136525"/>
            <a:ext cx="2306637" cy="1211263"/>
          </a:xfrm>
          <a:prstGeom prst="ellipse">
            <a:avLst/>
          </a:prstGeom>
          <a:gradFill rotWithShape="1">
            <a:gsLst>
              <a:gs pos="0">
                <a:srgbClr val="2791BB"/>
              </a:gs>
              <a:gs pos="100000">
                <a:srgbClr val="2791BB">
                  <a:gamma/>
                  <a:shade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74" name="Arc 18">
            <a:extLst>
              <a:ext uri="{FF2B5EF4-FFF2-40B4-BE49-F238E27FC236}">
                <a16:creationId xmlns:a16="http://schemas.microsoft.com/office/drawing/2014/main" id="{55606304-55C7-5AB1-D762-CBAC337CB0F3}"/>
              </a:ext>
            </a:extLst>
          </p:cNvPr>
          <p:cNvSpPr>
            <a:spLocks/>
          </p:cNvSpPr>
          <p:nvPr/>
        </p:nvSpPr>
        <p:spPr bwMode="gray">
          <a:xfrm rot="-998297">
            <a:off x="7659688" y="90488"/>
            <a:ext cx="1181100" cy="815975"/>
          </a:xfrm>
          <a:custGeom>
            <a:avLst/>
            <a:gdLst>
              <a:gd name="G0" fmla="+- 0 0 0"/>
              <a:gd name="G1" fmla="+- 17105 0 0"/>
              <a:gd name="G2" fmla="+- 21600 0 0"/>
              <a:gd name="T0" fmla="*/ 13190 w 21600"/>
              <a:gd name="T1" fmla="*/ 0 h 29046"/>
              <a:gd name="T2" fmla="*/ 17999 w 21600"/>
              <a:gd name="T3" fmla="*/ 29046 h 29046"/>
              <a:gd name="T4" fmla="*/ 0 w 21600"/>
              <a:gd name="T5" fmla="*/ 17105 h 29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46" fill="none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</a:path>
              <a:path w="21600" h="29046" stroke="0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  <a:lnTo>
                  <a:pt x="0" y="17105"/>
                </a:lnTo>
                <a:close/>
              </a:path>
            </a:pathLst>
          </a:custGeom>
          <a:gradFill rotWithShape="1">
            <a:gsLst>
              <a:gs pos="0">
                <a:srgbClr val="339966"/>
              </a:gs>
              <a:gs pos="100000">
                <a:srgbClr val="339966">
                  <a:gamma/>
                  <a:tint val="6666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75" name="Arc 19">
            <a:extLst>
              <a:ext uri="{FF2B5EF4-FFF2-40B4-BE49-F238E27FC236}">
                <a16:creationId xmlns:a16="http://schemas.microsoft.com/office/drawing/2014/main" id="{7E2D30F0-739E-22CF-23A1-6DED01CDD6B5}"/>
              </a:ext>
            </a:extLst>
          </p:cNvPr>
          <p:cNvSpPr>
            <a:spLocks/>
          </p:cNvSpPr>
          <p:nvPr/>
        </p:nvSpPr>
        <p:spPr bwMode="gray">
          <a:xfrm rot="20601703" flipH="1">
            <a:off x="6659563" y="866775"/>
            <a:ext cx="1360487" cy="612775"/>
          </a:xfrm>
          <a:custGeom>
            <a:avLst/>
            <a:gdLst>
              <a:gd name="G0" fmla="+- 3659 0 0"/>
              <a:gd name="G1" fmla="+- 0 0 0"/>
              <a:gd name="G2" fmla="+- 21600 0 0"/>
              <a:gd name="T0" fmla="*/ 25114 w 25114"/>
              <a:gd name="T1" fmla="*/ 2497 h 21600"/>
              <a:gd name="T2" fmla="*/ 0 w 25114"/>
              <a:gd name="T3" fmla="*/ 21288 h 21600"/>
              <a:gd name="T4" fmla="*/ 3659 w 251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14" h="21600" fill="none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</a:path>
              <a:path w="25114" h="21600" stroke="0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  <a:lnTo>
                  <a:pt x="3659" y="0"/>
                </a:lnTo>
                <a:close/>
              </a:path>
            </a:pathLst>
          </a:custGeom>
          <a:gradFill rotWithShape="1">
            <a:gsLst>
              <a:gs pos="0">
                <a:srgbClr val="92C331"/>
              </a:gs>
              <a:gs pos="100000">
                <a:srgbClr val="92C331">
                  <a:gamma/>
                  <a:shade val="60784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76" name="Arc 20">
            <a:extLst>
              <a:ext uri="{FF2B5EF4-FFF2-40B4-BE49-F238E27FC236}">
                <a16:creationId xmlns:a16="http://schemas.microsoft.com/office/drawing/2014/main" id="{DDB208FC-2057-21E7-166A-157AFA94BCC5}"/>
              </a:ext>
            </a:extLst>
          </p:cNvPr>
          <p:cNvSpPr>
            <a:spLocks/>
          </p:cNvSpPr>
          <p:nvPr/>
        </p:nvSpPr>
        <p:spPr bwMode="gray">
          <a:xfrm rot="-998297">
            <a:off x="7048500" y="125413"/>
            <a:ext cx="1298575" cy="587375"/>
          </a:xfrm>
          <a:custGeom>
            <a:avLst/>
            <a:gdLst>
              <a:gd name="G0" fmla="+- 10427 0 0"/>
              <a:gd name="G1" fmla="+- 21600 0 0"/>
              <a:gd name="G2" fmla="+- 21600 0 0"/>
              <a:gd name="T0" fmla="*/ 0 w 23826"/>
              <a:gd name="T1" fmla="*/ 2683 h 21600"/>
              <a:gd name="T2" fmla="*/ 23826 w 23826"/>
              <a:gd name="T3" fmla="*/ 4658 h 21600"/>
              <a:gd name="T4" fmla="*/ 10427 w 238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26" h="21600" fill="none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</a:path>
              <a:path w="23826" h="21600" stroke="0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  <a:lnTo>
                  <a:pt x="10427" y="21600"/>
                </a:lnTo>
                <a:close/>
              </a:path>
            </a:pathLst>
          </a:custGeom>
          <a:gradFill rotWithShape="1">
            <a:gsLst>
              <a:gs pos="0">
                <a:srgbClr val="5CB8CA"/>
              </a:gs>
              <a:gs pos="100000">
                <a:srgbClr val="5CB8CA">
                  <a:gamma/>
                  <a:shade val="5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77" name="Arc 21">
            <a:extLst>
              <a:ext uri="{FF2B5EF4-FFF2-40B4-BE49-F238E27FC236}">
                <a16:creationId xmlns:a16="http://schemas.microsoft.com/office/drawing/2014/main" id="{794D8CCA-EDF0-975E-F341-2A66322DF3DF}"/>
              </a:ext>
            </a:extLst>
          </p:cNvPr>
          <p:cNvSpPr>
            <a:spLocks/>
          </p:cNvSpPr>
          <p:nvPr/>
        </p:nvSpPr>
        <p:spPr bwMode="gray">
          <a:xfrm rot="20601703" flipH="1">
            <a:off x="6516688" y="342900"/>
            <a:ext cx="1181100" cy="874713"/>
          </a:xfrm>
          <a:custGeom>
            <a:avLst/>
            <a:gdLst>
              <a:gd name="G0" fmla="+- 0 0 0"/>
              <a:gd name="G1" fmla="+- 20162 0 0"/>
              <a:gd name="G2" fmla="+- 21600 0 0"/>
              <a:gd name="T0" fmla="*/ 7749 w 21600"/>
              <a:gd name="T1" fmla="*/ 0 h 30685"/>
              <a:gd name="T2" fmla="*/ 18863 w 21600"/>
              <a:gd name="T3" fmla="*/ 30685 h 30685"/>
              <a:gd name="T4" fmla="*/ 0 w 21600"/>
              <a:gd name="T5" fmla="*/ 20162 h 30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685" fill="none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</a:path>
              <a:path w="21600" h="30685" stroke="0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  <a:lnTo>
                  <a:pt x="0" y="20162"/>
                </a:lnTo>
                <a:close/>
              </a:path>
            </a:pathLst>
          </a:custGeom>
          <a:gradFill rotWithShape="1">
            <a:gsLst>
              <a:gs pos="0">
                <a:srgbClr val="E68402"/>
              </a:gs>
              <a:gs pos="100000">
                <a:srgbClr val="E68402">
                  <a:gamma/>
                  <a:shade val="5451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78" name="Oval 22">
            <a:extLst>
              <a:ext uri="{FF2B5EF4-FFF2-40B4-BE49-F238E27FC236}">
                <a16:creationId xmlns:a16="http://schemas.microsoft.com/office/drawing/2014/main" id="{5803B015-5A03-5B79-9D94-FC58C639F4A4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7164388" y="433388"/>
            <a:ext cx="1116012" cy="554037"/>
          </a:xfrm>
          <a:prstGeom prst="ellipse">
            <a:avLst/>
          </a:prstGeom>
          <a:gradFill rotWithShape="0">
            <a:gsLst>
              <a:gs pos="0">
                <a:srgbClr val="B2B2B2"/>
              </a:gs>
              <a:gs pos="50000">
                <a:srgbClr val="B2B2B2">
                  <a:gamma/>
                  <a:tint val="24314"/>
                  <a:invGamma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79" name="Text Box 23">
            <a:extLst>
              <a:ext uri="{FF2B5EF4-FFF2-40B4-BE49-F238E27FC236}">
                <a16:creationId xmlns:a16="http://schemas.microsoft.com/office/drawing/2014/main" id="{CB5B49BB-1305-2854-B387-4E7BCD357138}"/>
              </a:ext>
            </a:extLst>
          </p:cNvPr>
          <p:cNvSpPr txBox="1">
            <a:spLocks noChangeArrowheads="1"/>
          </p:cNvSpPr>
          <p:nvPr/>
        </p:nvSpPr>
        <p:spPr bwMode="gray">
          <a:xfrm rot="-25072150">
            <a:off x="6419850" y="595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Current situation analysis</a:t>
            </a:r>
          </a:p>
        </p:txBody>
      </p:sp>
      <p:sp>
        <p:nvSpPr>
          <p:cNvPr id="2861080" name="Text Box 24">
            <a:extLst>
              <a:ext uri="{FF2B5EF4-FFF2-40B4-BE49-F238E27FC236}">
                <a16:creationId xmlns:a16="http://schemas.microsoft.com/office/drawing/2014/main" id="{3EA81026-2320-5F11-4BA3-ADC724AEEE4D}"/>
              </a:ext>
            </a:extLst>
          </p:cNvPr>
          <p:cNvSpPr txBox="1">
            <a:spLocks noChangeArrowheads="1"/>
          </p:cNvSpPr>
          <p:nvPr/>
        </p:nvSpPr>
        <p:spPr bwMode="gray">
          <a:xfrm rot="-901354">
            <a:off x="7196138" y="101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Analyze the problem</a:t>
            </a:r>
          </a:p>
        </p:txBody>
      </p:sp>
      <p:sp>
        <p:nvSpPr>
          <p:cNvPr id="2861081" name="Text Box 25">
            <a:extLst>
              <a:ext uri="{FF2B5EF4-FFF2-40B4-BE49-F238E27FC236}">
                <a16:creationId xmlns:a16="http://schemas.microsoft.com/office/drawing/2014/main" id="{8B1A5AA9-9EAC-262F-CAFF-7A444028E006}"/>
              </a:ext>
            </a:extLst>
          </p:cNvPr>
          <p:cNvSpPr txBox="1">
            <a:spLocks noChangeArrowheads="1"/>
          </p:cNvSpPr>
          <p:nvPr/>
        </p:nvSpPr>
        <p:spPr bwMode="gray">
          <a:xfrm rot="3130635">
            <a:off x="7981950" y="2540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Implementation of countermeasures</a:t>
            </a:r>
          </a:p>
        </p:txBody>
      </p:sp>
      <p:grpSp>
        <p:nvGrpSpPr>
          <p:cNvPr id="2861082" name="Group 26">
            <a:extLst>
              <a:ext uri="{FF2B5EF4-FFF2-40B4-BE49-F238E27FC236}">
                <a16:creationId xmlns:a16="http://schemas.microsoft.com/office/drawing/2014/main" id="{180BFC98-5941-F91E-6FAF-64AE11A52ABF}"/>
              </a:ext>
            </a:extLst>
          </p:cNvPr>
          <p:cNvGrpSpPr>
            <a:grpSpLocks/>
          </p:cNvGrpSpPr>
          <p:nvPr/>
        </p:nvGrpSpPr>
        <p:grpSpPr bwMode="auto">
          <a:xfrm>
            <a:off x="7818438" y="476250"/>
            <a:ext cx="1130300" cy="995363"/>
            <a:chOff x="2981" y="1931"/>
            <a:chExt cx="1719" cy="1511"/>
          </a:xfrm>
        </p:grpSpPr>
        <p:sp>
          <p:nvSpPr>
            <p:cNvPr id="2861083" name="Freeform 27">
              <a:extLst>
                <a:ext uri="{FF2B5EF4-FFF2-40B4-BE49-F238E27FC236}">
                  <a16:creationId xmlns:a16="http://schemas.microsoft.com/office/drawing/2014/main" id="{EEB454B3-8FEB-C069-78B1-9948FE543926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1" y="2316"/>
              <a:ext cx="1117" cy="1119"/>
            </a:xfrm>
            <a:custGeom>
              <a:avLst/>
              <a:gdLst>
                <a:gd name="T0" fmla="*/ 21 w 1117"/>
                <a:gd name="T1" fmla="*/ 888 h 1119"/>
                <a:gd name="T2" fmla="*/ 1117 w 1117"/>
                <a:gd name="T3" fmla="*/ 0 h 1119"/>
                <a:gd name="T4" fmla="*/ 1093 w 1117"/>
                <a:gd name="T5" fmla="*/ 256 h 1119"/>
                <a:gd name="T6" fmla="*/ 717 w 1117"/>
                <a:gd name="T7" fmla="*/ 704 h 1119"/>
                <a:gd name="T8" fmla="*/ 17 w 1117"/>
                <a:gd name="T9" fmla="*/ 1119 h 1119"/>
                <a:gd name="T10" fmla="*/ 21 w 1117"/>
                <a:gd name="T11" fmla="*/ 88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7" h="1119">
                  <a:moveTo>
                    <a:pt x="21" y="888"/>
                  </a:moveTo>
                  <a:lnTo>
                    <a:pt x="1117" y="0"/>
                  </a:lnTo>
                  <a:lnTo>
                    <a:pt x="1093" y="256"/>
                  </a:lnTo>
                  <a:cubicBezTo>
                    <a:pt x="1026" y="373"/>
                    <a:pt x="896" y="560"/>
                    <a:pt x="717" y="704"/>
                  </a:cubicBezTo>
                  <a:cubicBezTo>
                    <a:pt x="538" y="848"/>
                    <a:pt x="133" y="1088"/>
                    <a:pt x="17" y="1119"/>
                  </a:cubicBezTo>
                  <a:cubicBezTo>
                    <a:pt x="0" y="1037"/>
                    <a:pt x="21" y="888"/>
                    <a:pt x="21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7E88E4">
                    <a:gamma/>
                    <a:shade val="60784"/>
                    <a:invGamma/>
                  </a:srgbClr>
                </a:gs>
                <a:gs pos="100000">
                  <a:srgbClr val="7E88E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1084" name="Arc 28">
              <a:extLst>
                <a:ext uri="{FF2B5EF4-FFF2-40B4-BE49-F238E27FC236}">
                  <a16:creationId xmlns:a16="http://schemas.microsoft.com/office/drawing/2014/main" id="{31EF7048-8E85-2FAD-224D-A289571CAAB9}"/>
                </a:ext>
              </a:extLst>
            </p:cNvPr>
            <p:cNvSpPr>
              <a:spLocks/>
            </p:cNvSpPr>
            <p:nvPr/>
          </p:nvSpPr>
          <p:spPr bwMode="gray">
            <a:xfrm rot="-1060795">
              <a:off x="2981" y="1931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1085" name="Freeform 29">
              <a:extLst>
                <a:ext uri="{FF2B5EF4-FFF2-40B4-BE49-F238E27FC236}">
                  <a16:creationId xmlns:a16="http://schemas.microsoft.com/office/drawing/2014/main" id="{6F5752AF-3624-6D14-409A-4E7400CC1AB4}"/>
                </a:ext>
              </a:extLst>
            </p:cNvPr>
            <p:cNvSpPr>
              <a:spLocks/>
            </p:cNvSpPr>
            <p:nvPr/>
          </p:nvSpPr>
          <p:spPr bwMode="gray">
            <a:xfrm>
              <a:off x="3026" y="2616"/>
              <a:ext cx="582" cy="826"/>
            </a:xfrm>
            <a:custGeom>
              <a:avLst/>
              <a:gdLst>
                <a:gd name="T0" fmla="*/ 582 w 582"/>
                <a:gd name="T1" fmla="*/ 572 h 826"/>
                <a:gd name="T2" fmla="*/ 562 w 582"/>
                <a:gd name="T3" fmla="*/ 826 h 826"/>
                <a:gd name="T4" fmla="*/ 0 w 582"/>
                <a:gd name="T5" fmla="*/ 42 h 826"/>
                <a:gd name="T6" fmla="*/ 90 w 582"/>
                <a:gd name="T7" fmla="*/ 0 h 826"/>
                <a:gd name="T8" fmla="*/ 582 w 582"/>
                <a:gd name="T9" fmla="*/ 57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826">
                  <a:moveTo>
                    <a:pt x="582" y="572"/>
                  </a:moveTo>
                  <a:lnTo>
                    <a:pt x="562" y="826"/>
                  </a:lnTo>
                  <a:lnTo>
                    <a:pt x="0" y="42"/>
                  </a:lnTo>
                  <a:lnTo>
                    <a:pt x="90" y="0"/>
                  </a:lnTo>
                  <a:lnTo>
                    <a:pt x="582" y="572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1086" name="Text Box 30">
              <a:extLst>
                <a:ext uri="{FF2B5EF4-FFF2-40B4-BE49-F238E27FC236}">
                  <a16:creationId xmlns:a16="http://schemas.microsoft.com/office/drawing/2014/main" id="{0303CE63-D4ED-5C10-6B48-8B9C494E9BE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222" y="2567"/>
              <a:ext cx="1092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2C33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" altLang="en-US" sz="1400" b="0">
                  <a:solidFill>
                    <a:srgbClr val="FFFFFF"/>
                  </a:solidFill>
                  <a:latin typeface="Verdana" panose="020B0604030504040204" pitchFamily="34" charset="0"/>
                </a:rPr>
                <a:t>standardization</a:t>
              </a:r>
            </a:p>
          </p:txBody>
        </p:sp>
      </p:grpSp>
      <p:sp>
        <p:nvSpPr>
          <p:cNvPr id="2861087" name="Text Box 31">
            <a:extLst>
              <a:ext uri="{FF2B5EF4-FFF2-40B4-BE49-F238E27FC236}">
                <a16:creationId xmlns:a16="http://schemas.microsoft.com/office/drawing/2014/main" id="{424EDD78-9730-A086-2DD7-3B9FBC733C1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21513" y="10525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Selected topic</a:t>
            </a:r>
          </a:p>
        </p:txBody>
      </p:sp>
      <p:sp>
        <p:nvSpPr>
          <p:cNvPr id="2861088" name="Freeform 32">
            <a:extLst>
              <a:ext uri="{FF2B5EF4-FFF2-40B4-BE49-F238E27FC236}">
                <a16:creationId xmlns:a16="http://schemas.microsoft.com/office/drawing/2014/main" id="{4CEE7A96-0B89-1F06-4832-0EE1D041C151}"/>
              </a:ext>
            </a:extLst>
          </p:cNvPr>
          <p:cNvSpPr>
            <a:spLocks/>
          </p:cNvSpPr>
          <p:nvPr/>
        </p:nvSpPr>
        <p:spPr bwMode="gray">
          <a:xfrm>
            <a:off x="7783513" y="955675"/>
            <a:ext cx="346075" cy="458788"/>
          </a:xfrm>
          <a:custGeom>
            <a:avLst/>
            <a:gdLst>
              <a:gd name="T0" fmla="*/ 0 w 528"/>
              <a:gd name="T1" fmla="*/ 34 h 698"/>
              <a:gd name="T2" fmla="*/ 248 w 528"/>
              <a:gd name="T3" fmla="*/ 546 h 698"/>
              <a:gd name="T4" fmla="*/ 256 w 528"/>
              <a:gd name="T5" fmla="*/ 698 h 698"/>
              <a:gd name="T6" fmla="*/ 435 w 528"/>
              <a:gd name="T7" fmla="*/ 642 h 698"/>
              <a:gd name="T8" fmla="*/ 528 w 528"/>
              <a:gd name="T9" fmla="*/ 594 h 698"/>
              <a:gd name="T10" fmla="*/ 119 w 528"/>
              <a:gd name="T11" fmla="*/ 0 h 698"/>
              <a:gd name="T12" fmla="*/ 0 w 528"/>
              <a:gd name="T13" fmla="*/ 3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698">
                <a:moveTo>
                  <a:pt x="0" y="34"/>
                </a:moveTo>
                <a:lnTo>
                  <a:pt x="248" y="546"/>
                </a:lnTo>
                <a:lnTo>
                  <a:pt x="256" y="698"/>
                </a:lnTo>
                <a:lnTo>
                  <a:pt x="435" y="642"/>
                </a:lnTo>
                <a:lnTo>
                  <a:pt x="528" y="594"/>
                </a:lnTo>
                <a:lnTo>
                  <a:pt x="119" y="0"/>
                </a:lnTo>
                <a:lnTo>
                  <a:pt x="0" y="34"/>
                </a:lnTo>
                <a:close/>
              </a:path>
            </a:pathLst>
          </a:custGeom>
          <a:solidFill>
            <a:srgbClr val="0000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1089" name="Oval 33">
            <a:extLst>
              <a:ext uri="{FF2B5EF4-FFF2-40B4-BE49-F238E27FC236}">
                <a16:creationId xmlns:a16="http://schemas.microsoft.com/office/drawing/2014/main" id="{52D1467A-7DCE-44CE-F581-D1D06DB52CCD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7207250" y="536575"/>
            <a:ext cx="1071563" cy="4619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TW" altLang="en-US" sz="1600" b="0"/>
          </a:p>
        </p:txBody>
      </p:sp>
      <p:sp>
        <p:nvSpPr>
          <p:cNvPr id="2861090" name="Freeform 34">
            <a:extLst>
              <a:ext uri="{FF2B5EF4-FFF2-40B4-BE49-F238E27FC236}">
                <a16:creationId xmlns:a16="http://schemas.microsoft.com/office/drawing/2014/main" id="{85702B9C-DC38-2545-CFC5-90BAD6525087}"/>
              </a:ext>
            </a:extLst>
          </p:cNvPr>
          <p:cNvSpPr>
            <a:spLocks/>
          </p:cNvSpPr>
          <p:nvPr/>
        </p:nvSpPr>
        <p:spPr bwMode="gray">
          <a:xfrm>
            <a:off x="7308850" y="404813"/>
            <a:ext cx="650875" cy="57626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39966">
                  <a:gamma/>
                  <a:tint val="90980"/>
                  <a:invGamma/>
                  <a:alpha val="32001"/>
                </a:srgbClr>
              </a:gs>
              <a:gs pos="100000">
                <a:srgbClr val="3399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9C788-0768-5A05-D48D-9933030E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154" name="Text Box 2">
            <a:extLst>
              <a:ext uri="{FF2B5EF4-FFF2-40B4-BE49-F238E27FC236}">
                <a16:creationId xmlns:a16="http://schemas.microsoft.com/office/drawing/2014/main" id="{EEFEE56E-FA40-BB9E-3BEA-2B6C8F9B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27280"/>
            <a:ext cx="3746128" cy="359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 dirty="0">
                <a:latin typeface="新細明體" panose="02020500000000000000" pitchFamily="18" charset="-120"/>
              </a:rPr>
              <a:t>Current situation analysis</a:t>
            </a:r>
          </a:p>
        </p:txBody>
      </p:sp>
      <p:sp>
        <p:nvSpPr>
          <p:cNvPr id="2865155" name="Text Box 3">
            <a:extLst>
              <a:ext uri="{FF2B5EF4-FFF2-40B4-BE49-F238E27FC236}">
                <a16:creationId xmlns:a16="http://schemas.microsoft.com/office/drawing/2014/main" id="{0693B3FF-0C0B-6561-9C5B-F856C3C1B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612133"/>
            <a:ext cx="74676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" altLang="zh-TW" sz="1200" b="0" dirty="0">
                <a:solidFill>
                  <a:srgbClr val="0000FF"/>
                </a:solidFill>
                <a:latin typeface="絡遺羹" charset="-120"/>
                <a:ea typeface="絡遺羹" charset="-120"/>
              </a:rPr>
              <a:t>Summary </a:t>
            </a:r>
            <a:r>
              <a:rPr lang="en" altLang="en-US" sz="1200" b="0" dirty="0">
                <a:solidFill>
                  <a:srgbClr val="0000FF"/>
                </a:solidFill>
              </a:rPr>
              <a:t>: 1. Among the 16 workstations in the total process, the master mold surface inspection takes the longest </a:t>
            </a:r>
            <a:r>
              <a:rPr lang="en" altLang="zh-TW" sz="1200" b="0" dirty="0">
                <a:solidFill>
                  <a:srgbClr val="0000FF"/>
                </a:solidFill>
              </a:rPr>
              <a:t>, </a:t>
            </a:r>
            <a:r>
              <a:rPr lang="en" altLang="en-US" sz="1200" b="0" dirty="0">
                <a:solidFill>
                  <a:srgbClr val="0000FF"/>
                </a:solidFill>
              </a:rPr>
              <a:t>and its processing capacity is </a:t>
            </a:r>
            <a:r>
              <a:rPr lang="en" altLang="en-US" sz="1200" b="0" dirty="0">
                <a:solidFill>
                  <a:srgbClr val="FF0000"/>
                </a:solidFill>
              </a:rPr>
              <a:t>18 barrels (1 </a:t>
            </a:r>
            <a:r>
              <a:rPr lang="en" altLang="zh-TW" sz="1200" b="0" dirty="0">
                <a:solidFill>
                  <a:srgbClr val="FF0000"/>
                </a:solidFill>
              </a:rPr>
              <a:t>k/ </a:t>
            </a:r>
            <a:r>
              <a:rPr lang="en" altLang="en-US" sz="1200" b="0" dirty="0">
                <a:solidFill>
                  <a:srgbClr val="FF0000"/>
                </a:solidFill>
              </a:rPr>
              <a:t>barrel)</a:t>
            </a:r>
          </a:p>
          <a:p>
            <a:pPr algn="l">
              <a:lnSpc>
                <a:spcPct val="60000"/>
              </a:lnSpc>
            </a:pPr>
            <a:r>
              <a:rPr lang="en" altLang="zh-TW" sz="1200" b="0" dirty="0">
                <a:solidFill>
                  <a:schemeClr val="accent2"/>
                </a:solidFill>
              </a:rPr>
              <a:t>2. </a:t>
            </a:r>
            <a:r>
              <a:rPr lang="en" altLang="en-US" sz="1200" b="0" dirty="0">
                <a:solidFill>
                  <a:srgbClr val="FF0000"/>
                </a:solidFill>
              </a:rPr>
              <a:t>The master mold surface inspection and rod threading operation </a:t>
            </a:r>
            <a:r>
              <a:rPr lang="en" altLang="en-US" sz="1200" b="0" dirty="0">
                <a:solidFill>
                  <a:schemeClr val="accent2"/>
                </a:solidFill>
              </a:rPr>
              <a:t>time accounts for 3840 </a:t>
            </a:r>
            <a:r>
              <a:rPr lang="en" altLang="zh-TW" sz="1200" b="0" dirty="0">
                <a:solidFill>
                  <a:schemeClr val="accent2"/>
                </a:solidFill>
              </a:rPr>
              <a:t>sec/4192*100%=91.6% of the total cycle operation, and </a:t>
            </a:r>
            <a:r>
              <a:rPr lang="en" altLang="en-US" sz="1200" b="0" dirty="0">
                <a:solidFill>
                  <a:schemeClr val="accent2"/>
                </a:solidFill>
              </a:rPr>
              <a:t>subsequent key improvement processes are required .</a:t>
            </a:r>
            <a:endParaRPr kumimoji="0" lang="zh-TW" altLang="en-US" sz="1200" b="0" dirty="0">
              <a:solidFill>
                <a:schemeClr val="accent2"/>
              </a:solidFill>
            </a:endParaRPr>
          </a:p>
        </p:txBody>
      </p:sp>
      <p:sp>
        <p:nvSpPr>
          <p:cNvPr id="2865156" name="Text Box 4">
            <a:extLst>
              <a:ext uri="{FF2B5EF4-FFF2-40B4-BE49-F238E27FC236}">
                <a16:creationId xmlns:a16="http://schemas.microsoft.com/office/drawing/2014/main" id="{3B1CE49E-51DC-497A-18B2-6E69DBDE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477838"/>
            <a:ext cx="2809875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800">
                <a:latin typeface="新細明體" panose="02020500000000000000" pitchFamily="18" charset="-120"/>
              </a:rPr>
              <a:t>1. </a:t>
            </a:r>
            <a:r>
              <a:rPr kumimoji="0" lang="en" altLang="en-US" sz="1600"/>
              <a:t>Process capability analysis</a:t>
            </a:r>
            <a:endParaRPr kumimoji="0" lang="en-US" altLang="zh-TW" sz="160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212621B-08F3-9168-B714-D2200B5B3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874044"/>
              </p:ext>
            </p:extLst>
          </p:nvPr>
        </p:nvGraphicFramePr>
        <p:xfrm>
          <a:off x="1345875" y="799023"/>
          <a:ext cx="6452249" cy="481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248561" imgH="6153218" progId="Excel.Sheet.12">
                  <p:embed/>
                </p:oleObj>
              </mc:Choice>
              <mc:Fallback>
                <p:oleObj name="Worksheet" r:id="rId2" imgW="8248561" imgH="6153218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212621B-08F3-9168-B714-D2200B5B37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5875" y="799023"/>
                        <a:ext cx="6452249" cy="481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889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08AA0-F978-B5D1-3B87-E931043F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27" name="Text Box 3">
            <a:extLst>
              <a:ext uri="{FF2B5EF4-FFF2-40B4-BE49-F238E27FC236}">
                <a16:creationId xmlns:a16="http://schemas.microsoft.com/office/drawing/2014/main" id="{5D6C0772-179C-D447-9A60-A4913424C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74308"/>
            <a:ext cx="4466208" cy="359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 dirty="0">
                <a:latin typeface="新細明體" panose="02020500000000000000" pitchFamily="18" charset="-120"/>
              </a:rPr>
              <a:t>Current situation analysis</a:t>
            </a:r>
          </a:p>
        </p:txBody>
      </p:sp>
      <p:sp>
        <p:nvSpPr>
          <p:cNvPr id="2868228" name="Text Box 4">
            <a:extLst>
              <a:ext uri="{FF2B5EF4-FFF2-40B4-BE49-F238E27FC236}">
                <a16:creationId xmlns:a16="http://schemas.microsoft.com/office/drawing/2014/main" id="{8AD41671-3A29-E1C8-983A-DA6A53D6D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29031"/>
            <a:ext cx="5278363" cy="292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800" dirty="0">
                <a:latin typeface="新細明體" panose="02020500000000000000" pitchFamily="18" charset="-120"/>
              </a:rPr>
              <a:t>4. </a:t>
            </a:r>
            <a:r>
              <a:rPr kumimoji="0" lang="en" altLang="en-US" sz="1600" dirty="0"/>
              <a:t>Analysis of standard work combination table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71A94AE-3C61-6AF6-8DB0-8E683B759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031621"/>
              </p:ext>
            </p:extLst>
          </p:nvPr>
        </p:nvGraphicFramePr>
        <p:xfrm>
          <a:off x="163513" y="1101725"/>
          <a:ext cx="7816850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515571" imgH="3838643" progId="Excel.Sheet.12">
                  <p:embed/>
                </p:oleObj>
              </mc:Choice>
              <mc:Fallback>
                <p:oleObj name="Worksheet" r:id="rId2" imgW="9515571" imgH="383864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71A94AE-3C61-6AF6-8DB0-8E683B759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513" y="1101725"/>
                        <a:ext cx="7816850" cy="315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28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394" name="Text Box 2">
            <a:extLst>
              <a:ext uri="{FF2B5EF4-FFF2-40B4-BE49-F238E27FC236}">
                <a16:creationId xmlns:a16="http://schemas.microsoft.com/office/drawing/2014/main" id="{47E9116B-B73C-C961-9EC7-A13A38D35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-6057"/>
            <a:ext cx="5181600" cy="359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 dirty="0">
                <a:latin typeface="新細明體" panose="02020500000000000000" pitchFamily="18" charset="-120"/>
              </a:rPr>
              <a:t>Implement improved project management</a:t>
            </a:r>
          </a:p>
        </p:txBody>
      </p:sp>
      <p:sp>
        <p:nvSpPr>
          <p:cNvPr id="2875395" name="Text Box 3">
            <a:extLst>
              <a:ext uri="{FF2B5EF4-FFF2-40B4-BE49-F238E27FC236}">
                <a16:creationId xmlns:a16="http://schemas.microsoft.com/office/drawing/2014/main" id="{5840519D-C0EE-7E01-BB5C-C4885C9F0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529031"/>
            <a:ext cx="4537645" cy="292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800" dirty="0">
                <a:latin typeface="新細明體" panose="02020500000000000000" pitchFamily="18" charset="-120"/>
              </a:rPr>
              <a:t>5. </a:t>
            </a:r>
            <a:r>
              <a:rPr kumimoji="0" lang="en" altLang="en-US" sz="1600" dirty="0"/>
              <a:t>Manpower structure adjustment</a:t>
            </a:r>
          </a:p>
        </p:txBody>
      </p:sp>
      <p:sp>
        <p:nvSpPr>
          <p:cNvPr id="2875396" name="Text Box 4">
            <a:extLst>
              <a:ext uri="{FF2B5EF4-FFF2-40B4-BE49-F238E27FC236}">
                <a16:creationId xmlns:a16="http://schemas.microsoft.com/office/drawing/2014/main" id="{A8AA273B-71AB-ED62-9696-1CB177C4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780636"/>
            <a:ext cx="2521992" cy="32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spcBef>
                <a:spcPct val="1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en" altLang="zh-TW" sz="1800" dirty="0">
                <a:latin typeface="新細明體" panose="02020500000000000000" pitchFamily="18" charset="-120"/>
              </a:rPr>
              <a:t>5.1. </a:t>
            </a:r>
            <a:r>
              <a:rPr kumimoji="0" lang="en" altLang="en-US" sz="1800" dirty="0">
                <a:latin typeface="新細明體" panose="02020500000000000000" pitchFamily="18" charset="-120"/>
              </a:rPr>
              <a:t>Saturation comparison:</a:t>
            </a:r>
          </a:p>
        </p:txBody>
      </p:sp>
      <p:sp>
        <p:nvSpPr>
          <p:cNvPr id="2875397" name="Text Box 5">
            <a:extLst>
              <a:ext uri="{FF2B5EF4-FFF2-40B4-BE49-F238E27FC236}">
                <a16:creationId xmlns:a16="http://schemas.microsoft.com/office/drawing/2014/main" id="{C031A2D5-92C2-E5A9-7BAB-C227054D8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58" y="4313355"/>
            <a:ext cx="3809294" cy="32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spcBef>
                <a:spcPct val="1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en" altLang="zh-TW" sz="1800" dirty="0">
                <a:latin typeface="新細明體" panose="02020500000000000000" pitchFamily="18" charset="-120"/>
              </a:rPr>
              <a:t>5.2. </a:t>
            </a:r>
            <a:r>
              <a:rPr kumimoji="0" lang="en" altLang="en-US" sz="1800" dirty="0">
                <a:latin typeface="新細明體" panose="02020500000000000000" pitchFamily="18" charset="-120"/>
              </a:rPr>
              <a:t>Manpower structure adjustment</a:t>
            </a:r>
          </a:p>
        </p:txBody>
      </p:sp>
      <p:sp>
        <p:nvSpPr>
          <p:cNvPr id="2875398" name="Text Box 6">
            <a:extLst>
              <a:ext uri="{FF2B5EF4-FFF2-40B4-BE49-F238E27FC236}">
                <a16:creationId xmlns:a16="http://schemas.microsoft.com/office/drawing/2014/main" id="{2F9975C5-C749-B87E-872D-69D08C901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14281"/>
            <a:ext cx="85344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l">
              <a:lnSpc>
                <a:spcPct val="110000"/>
              </a:lnSpc>
              <a:spcBef>
                <a:spcPct val="30000"/>
              </a:spcBef>
            </a:pPr>
            <a:r>
              <a:rPr lang="en" altLang="en-US" dirty="0">
                <a:latin typeface="新細明體" panose="02020500000000000000" pitchFamily="18" charset="-120"/>
              </a:rPr>
              <a:t>Through the improvement of the immediate improvement project, the operator saturation level has been reduced from 97.22% to 96.9%. The labor intensity has been reduced, but the saturation level is still very high. It needs to be continued to improve before making adjustments to the manpower structure.</a:t>
            </a:r>
          </a:p>
          <a:p>
            <a:pPr algn="l">
              <a:lnSpc>
                <a:spcPct val="110000"/>
              </a:lnSpc>
              <a:spcBef>
                <a:spcPct val="30000"/>
              </a:spcBef>
            </a:pPr>
            <a:r>
              <a:rPr lang="en" altLang="en-US" dirty="0">
                <a:solidFill>
                  <a:schemeClr val="accent2"/>
                </a:solidFill>
                <a:latin typeface="新細明體" panose="02020500000000000000" pitchFamily="18" charset="-120"/>
              </a:rPr>
              <a:t>(Note: The introduction of fixtures is currently being used to improve the work process. The details will be introduced in the problem analysis and countermeasure implementation stage)</a:t>
            </a:r>
          </a:p>
        </p:txBody>
      </p:sp>
      <p:sp>
        <p:nvSpPr>
          <p:cNvPr id="2875399" name="Rectangle 7">
            <a:extLst>
              <a:ext uri="{FF2B5EF4-FFF2-40B4-BE49-F238E27FC236}">
                <a16:creationId xmlns:a16="http://schemas.microsoft.com/office/drawing/2014/main" id="{948244A4-04AB-F800-979B-AF6D8572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08" y="3359352"/>
            <a:ext cx="868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" altLang="en-US" dirty="0"/>
              <a:t>Standard time of packaging operation before improvement ( </a:t>
            </a:r>
            <a:r>
              <a:rPr lang="en" altLang="zh-TW" dirty="0">
                <a:solidFill>
                  <a:schemeClr val="accent2"/>
                </a:solidFill>
              </a:rPr>
              <a:t>S/T) =4202 </a:t>
            </a:r>
            <a:r>
              <a:rPr lang="en" altLang="en-US" dirty="0">
                <a:solidFill>
                  <a:schemeClr val="accent2"/>
                </a:solidFill>
              </a:rPr>
              <a:t>(seconds/1.5 boxes), saturation is: 4200/4320*100%=97.22%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" altLang="en-US" dirty="0"/>
              <a:t>After improvement, the standard time of packaging operation ( </a:t>
            </a:r>
            <a:r>
              <a:rPr lang="en" altLang="zh-TW" dirty="0">
                <a:solidFill>
                  <a:schemeClr val="accent2"/>
                </a:solidFill>
              </a:rPr>
              <a:t>S/T) =4186 </a:t>
            </a:r>
            <a:r>
              <a:rPr lang="en" altLang="en-US" dirty="0">
                <a:solidFill>
                  <a:schemeClr val="accent2"/>
                </a:solidFill>
              </a:rPr>
              <a:t>(seconds/1.5 boxes), the saturation is: 4186/4320*100%=96.9%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graphicFrame>
        <p:nvGraphicFramePr>
          <p:cNvPr id="2875401" name="Object 9">
            <a:extLst>
              <a:ext uri="{FF2B5EF4-FFF2-40B4-BE49-F238E27FC236}">
                <a16:creationId xmlns:a16="http://schemas.microsoft.com/office/drawing/2014/main" id="{24B1788C-9321-A8B2-5561-2E49D45DD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447487"/>
              </p:ext>
            </p:extLst>
          </p:nvPr>
        </p:nvGraphicFramePr>
        <p:xfrm>
          <a:off x="2555776" y="740075"/>
          <a:ext cx="518160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圖表" r:id="rId2" imgW="4848454" imgH="2581656" progId="Excel.Chart.8">
                  <p:embed/>
                </p:oleObj>
              </mc:Choice>
              <mc:Fallback>
                <p:oleObj name="圖表" r:id="rId2" imgW="4848454" imgH="2581656" progId="Excel.Chart.8">
                  <p:embed/>
                  <p:pic>
                    <p:nvPicPr>
                      <p:cNvPr id="2875401" name="Object 9">
                        <a:extLst>
                          <a:ext uri="{FF2B5EF4-FFF2-40B4-BE49-F238E27FC236}">
                            <a16:creationId xmlns:a16="http://schemas.microsoft.com/office/drawing/2014/main" id="{24B1788C-9321-A8B2-5561-2E49D45DD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740075"/>
                        <a:ext cx="5181600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1176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5402" name="AutoShape 10">
            <a:extLst>
              <a:ext uri="{FF2B5EF4-FFF2-40B4-BE49-F238E27FC236}">
                <a16:creationId xmlns:a16="http://schemas.microsoft.com/office/drawing/2014/main" id="{5863C914-07D6-D0E8-A9A7-2DBD131E5DDF}"/>
              </a:ext>
            </a:extLst>
          </p:cNvPr>
          <p:cNvSpPr>
            <a:spLocks noChangeArrowheads="1"/>
          </p:cNvSpPr>
          <p:nvPr/>
        </p:nvSpPr>
        <p:spPr bwMode="auto">
          <a:xfrm rot="2085313">
            <a:off x="4114800" y="1905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CC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1176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875400" name="Text Box 8">
            <a:extLst>
              <a:ext uri="{FF2B5EF4-FFF2-40B4-BE49-F238E27FC236}">
                <a16:creationId xmlns:a16="http://schemas.microsoft.com/office/drawing/2014/main" id="{824DA5AE-F145-A57B-7E0F-EEFE8ACAB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0558"/>
            <a:ext cx="19812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" altLang="en-US" sz="1800" b="0" dirty="0">
                <a:solidFill>
                  <a:srgbClr val="FF0000"/>
                </a:solidFill>
              </a:rPr>
              <a:t>Note: </a:t>
            </a:r>
          </a:p>
          <a:p>
            <a:pPr algn="l">
              <a:lnSpc>
                <a:spcPct val="100000"/>
              </a:lnSpc>
            </a:pPr>
            <a:r>
              <a:rPr lang="en" altLang="en-US" sz="1800" b="0" dirty="0"/>
              <a:t>1 box=1000 </a:t>
            </a:r>
            <a:r>
              <a:rPr lang="en" altLang="zh-TW" sz="1800" b="0" dirty="0"/>
              <a:t>pcs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418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BA8D3F17-7602-0D32-F86D-FB1BA129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3697288"/>
            <a:ext cx="2076450" cy="42383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388" tIns="26988" rIns="52388" bIns="26988">
            <a:spAutoFit/>
          </a:bodyPr>
          <a:lstStyle>
            <a:lvl1pPr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635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25463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88988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509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081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9653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225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8797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" altLang="en-US" sz="1200" dirty="0">
                <a:latin typeface="Arial" panose="020B0604020202020204" pitchFamily="34" charset="0"/>
              </a:rPr>
              <a:t>Implementation of countermeasures</a:t>
            </a:r>
          </a:p>
        </p:txBody>
      </p:sp>
      <p:sp>
        <p:nvSpPr>
          <p:cNvPr id="2876419" name="AutoShape 3">
            <a:extLst>
              <a:ext uri="{FF2B5EF4-FFF2-40B4-BE49-F238E27FC236}">
                <a16:creationId xmlns:a16="http://schemas.microsoft.com/office/drawing/2014/main" id="{6DA0CBBC-A02F-5E65-D214-002B80CF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892300"/>
            <a:ext cx="2520950" cy="14398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CCFF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20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B5C83434-EACE-249F-2B76-D10A3980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1741488"/>
            <a:ext cx="2076450" cy="239169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388" tIns="26988" rIns="52388" bIns="26988">
            <a:spAutoFit/>
          </a:bodyPr>
          <a:lstStyle>
            <a:lvl1pPr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635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25463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88988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50925" algn="l" defTabSz="3032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081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9653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225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879725" defTabSz="303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" altLang="en-US" sz="1200">
                <a:latin typeface="Arial" panose="020B0604020202020204" pitchFamily="34" charset="0"/>
                <a:ea typeface="Gulim" panose="020B0600000101010101" pitchFamily="34" charset="-127"/>
              </a:rPr>
              <a:t>Analyze </a:t>
            </a:r>
            <a:r>
              <a:rPr kumimoji="0" lang="en" altLang="zh-TW" sz="1200">
                <a:latin typeface="Arial" panose="020B0604020202020204" pitchFamily="34" charset="0"/>
                <a:ea typeface="Gulim" panose="020B0600000101010101" pitchFamily="34" charset="-127"/>
              </a:rPr>
              <a:t>the problem</a:t>
            </a:r>
            <a:endParaRPr kumimoji="0" lang="ko-KR" altLang="en-US" sz="120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876421" name="Text Box 5">
            <a:extLst>
              <a:ext uri="{FF2B5EF4-FFF2-40B4-BE49-F238E27FC236}">
                <a16:creationId xmlns:a16="http://schemas.microsoft.com/office/drawing/2014/main" id="{CD62304F-6149-E0C4-11AA-603E57BCC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2365427"/>
            <a:ext cx="2736850" cy="796821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200" dirty="0">
                <a:latin typeface="Arial" panose="020B0604020202020204" pitchFamily="34" charset="0"/>
              </a:rPr>
              <a:t>1. </a:t>
            </a:r>
            <a:r>
              <a:rPr kumimoji="0" lang="en" altLang="en-US" sz="1200" dirty="0">
                <a:latin typeface="Arial" panose="020B0604020202020204" pitchFamily="34" charset="0"/>
              </a:rPr>
              <a:t>For items that cannot be improved immediately </a:t>
            </a:r>
            <a:r>
              <a:rPr kumimoji="0" lang="en" altLang="zh-TW" sz="1200" dirty="0"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200" dirty="0">
                <a:latin typeface="Arial" panose="020B0604020202020204" pitchFamily="34" charset="0"/>
              </a:rPr>
              <a:t>   </a:t>
            </a:r>
            <a:r>
              <a:rPr kumimoji="0" lang="en" altLang="en-US" sz="1200" dirty="0">
                <a:latin typeface="Arial" panose="020B0604020202020204" pitchFamily="34" charset="0"/>
              </a:rPr>
              <a:t>Carry out work breakdown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zh-TW" sz="1200" dirty="0">
                <a:latin typeface="Arial" panose="020B0604020202020204" pitchFamily="34" charset="0"/>
              </a:rPr>
              <a:t>2. </a:t>
            </a:r>
            <a:r>
              <a:rPr kumimoji="0" lang="en" altLang="en-US" sz="1200" dirty="0">
                <a:latin typeface="Arial" panose="020B0604020202020204" pitchFamily="34" charset="0"/>
              </a:rPr>
              <a:t>Analyze and find the real cause</a:t>
            </a:r>
          </a:p>
        </p:txBody>
      </p:sp>
      <p:sp>
        <p:nvSpPr>
          <p:cNvPr id="2876422" name="Text Box 6">
            <a:extLst>
              <a:ext uri="{FF2B5EF4-FFF2-40B4-BE49-F238E27FC236}">
                <a16:creationId xmlns:a16="http://schemas.microsoft.com/office/drawing/2014/main" id="{F7E5C98B-D079-AAF0-A24D-B86CD16A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2286042"/>
            <a:ext cx="2809875" cy="963529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bIns="82800" anchor="ctr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76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241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71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 sz="1200" dirty="0">
                <a:latin typeface="Arial" panose="020B0604020202020204" pitchFamily="34" charset="0"/>
              </a:rPr>
              <a:t>Process analysis </a:t>
            </a:r>
            <a:r>
              <a:rPr kumimoji="0" lang="en" altLang="zh-TW" sz="1200" dirty="0">
                <a:latin typeface="Arial" panose="020B0604020202020204" pitchFamily="34" charset="0"/>
              </a:rPr>
              <a:t>/ </a:t>
            </a:r>
            <a:r>
              <a:rPr kumimoji="0" lang="en" altLang="en-US" sz="1200" dirty="0">
                <a:latin typeface="Arial" panose="020B0604020202020204" pitchFamily="34" charset="0"/>
              </a:rPr>
              <a:t>operation analysis </a:t>
            </a:r>
            <a:r>
              <a:rPr kumimoji="0" lang="en" altLang="zh-TW" sz="1200" dirty="0">
                <a:latin typeface="Arial" panose="020B0604020202020204" pitchFamily="34" charset="0"/>
              </a:rPr>
              <a:t>/ </a:t>
            </a:r>
            <a:r>
              <a:rPr kumimoji="0" lang="en" altLang="en-US" sz="1200" dirty="0">
                <a:latin typeface="Arial" panose="020B0604020202020204" pitchFamily="34" charset="0"/>
              </a:rPr>
              <a:t>action analysis </a:t>
            </a:r>
            <a:r>
              <a:rPr kumimoji="0" lang="en" altLang="zh-TW" sz="1200" dirty="0">
                <a:latin typeface="Arial" panose="020B0604020202020204" pitchFamily="34" charset="0"/>
              </a:rPr>
              <a:t>/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 sz="1200" dirty="0">
                <a:latin typeface="Arial" panose="020B0604020202020204" pitchFamily="34" charset="0"/>
              </a:rPr>
              <a:t>Handling Analysis </a:t>
            </a:r>
            <a:r>
              <a:rPr kumimoji="0" lang="en" altLang="zh-TW" sz="1200" dirty="0">
                <a:latin typeface="Arial" panose="020B0604020202020204" pitchFamily="34" charset="0"/>
              </a:rPr>
              <a:t>/ </a:t>
            </a:r>
            <a:r>
              <a:rPr kumimoji="0" lang="en" altLang="en-US" sz="1200" dirty="0">
                <a:latin typeface="Arial" panose="020B0604020202020204" pitchFamily="34" charset="0"/>
              </a:rPr>
              <a:t>55 Method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" altLang="en-US" sz="1200" dirty="0">
                <a:latin typeface="Arial" panose="020B0604020202020204" pitchFamily="34" charset="0"/>
              </a:rPr>
              <a:t>Flow chart </a:t>
            </a:r>
            <a:r>
              <a:rPr kumimoji="0" lang="en" altLang="zh-TW" sz="1200" dirty="0">
                <a:latin typeface="Arial" panose="020B0604020202020204" pitchFamily="34" charset="0"/>
              </a:rPr>
              <a:t>/ </a:t>
            </a:r>
            <a:r>
              <a:rPr kumimoji="0" lang="en" altLang="en-US" sz="1200" dirty="0">
                <a:latin typeface="Arial" panose="020B0604020202020204" pitchFamily="34" charset="0"/>
              </a:rPr>
              <a:t>human-machine operation chart</a:t>
            </a:r>
          </a:p>
        </p:txBody>
      </p:sp>
      <p:sp>
        <p:nvSpPr>
          <p:cNvPr id="2876423" name="AutoShape 7">
            <a:extLst>
              <a:ext uri="{FF2B5EF4-FFF2-40B4-BE49-F238E27FC236}">
                <a16:creationId xmlns:a16="http://schemas.microsoft.com/office/drawing/2014/main" id="{4A533834-FBEA-A495-86C0-30978945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68563"/>
            <a:ext cx="2111375" cy="647700"/>
          </a:xfrm>
          <a:prstGeom prst="flowChartAlternateProcess">
            <a:avLst/>
          </a:prstGeom>
          <a:solidFill>
            <a:srgbClr val="CCFF66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>
                <a:latin typeface="Arial" panose="020B0604020202020204" pitchFamily="34" charset="0"/>
              </a:rPr>
              <a:t>job analysis</a:t>
            </a:r>
          </a:p>
        </p:txBody>
      </p:sp>
      <p:sp>
        <p:nvSpPr>
          <p:cNvPr id="2876424" name="AutoShape 8">
            <a:extLst>
              <a:ext uri="{FF2B5EF4-FFF2-40B4-BE49-F238E27FC236}">
                <a16:creationId xmlns:a16="http://schemas.microsoft.com/office/drawing/2014/main" id="{3CFCD345-BB03-A4D0-875A-EAF40F9D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189288"/>
            <a:ext cx="349250" cy="431800"/>
          </a:xfrm>
          <a:prstGeom prst="downArrow">
            <a:avLst>
              <a:gd name="adj1" fmla="val 50000"/>
              <a:gd name="adj2" fmla="val 3090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25" name="AutoShape 9">
            <a:extLst>
              <a:ext uri="{FF2B5EF4-FFF2-40B4-BE49-F238E27FC236}">
                <a16:creationId xmlns:a16="http://schemas.microsoft.com/office/drawing/2014/main" id="{29353D3A-5506-AE00-B398-B46018ECF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108200"/>
            <a:ext cx="34925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26" name="Oval 10">
            <a:extLst>
              <a:ext uri="{FF2B5EF4-FFF2-40B4-BE49-F238E27FC236}">
                <a16:creationId xmlns:a16="http://schemas.microsoft.com/office/drawing/2014/main" id="{34CE025B-1FC5-E2EE-46ED-B6490899CA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5775" y="1120775"/>
            <a:ext cx="2305050" cy="549275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313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 anchor="ctr"/>
          <a:lstStyle/>
          <a:p>
            <a:endParaRPr lang="en-US"/>
          </a:p>
        </p:txBody>
      </p:sp>
      <p:sp>
        <p:nvSpPr>
          <p:cNvPr id="2876427" name="Oval 11">
            <a:extLst>
              <a:ext uri="{FF2B5EF4-FFF2-40B4-BE49-F238E27FC236}">
                <a16:creationId xmlns:a16="http://schemas.microsoft.com/office/drawing/2014/main" id="{9D995BCF-498F-805B-CE63-6684E5C6719C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6550025" y="246063"/>
            <a:ext cx="2355850" cy="1249362"/>
          </a:xfrm>
          <a:prstGeom prst="ellipse">
            <a:avLst/>
          </a:prstGeom>
          <a:gradFill rotWithShape="0">
            <a:gsLst>
              <a:gs pos="0">
                <a:srgbClr val="B2B2B2">
                  <a:gamma/>
                  <a:shade val="39216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39216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28" name="Oval 12">
            <a:extLst>
              <a:ext uri="{FF2B5EF4-FFF2-40B4-BE49-F238E27FC236}">
                <a16:creationId xmlns:a16="http://schemas.microsoft.com/office/drawing/2014/main" id="{DB1F35E7-0288-5540-E8C9-3435E7BA6B14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6557963" y="177800"/>
            <a:ext cx="2306637" cy="1211263"/>
          </a:xfrm>
          <a:prstGeom prst="ellipse">
            <a:avLst/>
          </a:prstGeom>
          <a:gradFill rotWithShape="1">
            <a:gsLst>
              <a:gs pos="0">
                <a:srgbClr val="2791BB"/>
              </a:gs>
              <a:gs pos="100000">
                <a:srgbClr val="2791BB">
                  <a:gamma/>
                  <a:shade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29" name="Arc 13">
            <a:extLst>
              <a:ext uri="{FF2B5EF4-FFF2-40B4-BE49-F238E27FC236}">
                <a16:creationId xmlns:a16="http://schemas.microsoft.com/office/drawing/2014/main" id="{724F128B-C9F8-7CFB-3906-4105DAB57047}"/>
              </a:ext>
            </a:extLst>
          </p:cNvPr>
          <p:cNvSpPr>
            <a:spLocks/>
          </p:cNvSpPr>
          <p:nvPr/>
        </p:nvSpPr>
        <p:spPr bwMode="gray">
          <a:xfrm rot="-998297">
            <a:off x="7659688" y="131763"/>
            <a:ext cx="1181100" cy="815975"/>
          </a:xfrm>
          <a:custGeom>
            <a:avLst/>
            <a:gdLst>
              <a:gd name="G0" fmla="+- 0 0 0"/>
              <a:gd name="G1" fmla="+- 17105 0 0"/>
              <a:gd name="G2" fmla="+- 21600 0 0"/>
              <a:gd name="T0" fmla="*/ 13190 w 21600"/>
              <a:gd name="T1" fmla="*/ 0 h 29046"/>
              <a:gd name="T2" fmla="*/ 17999 w 21600"/>
              <a:gd name="T3" fmla="*/ 29046 h 29046"/>
              <a:gd name="T4" fmla="*/ 0 w 21600"/>
              <a:gd name="T5" fmla="*/ 17105 h 29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46" fill="none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</a:path>
              <a:path w="21600" h="29046" stroke="0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  <a:lnTo>
                  <a:pt x="0" y="17105"/>
                </a:lnTo>
                <a:close/>
              </a:path>
            </a:pathLst>
          </a:custGeom>
          <a:gradFill rotWithShape="1">
            <a:gsLst>
              <a:gs pos="0">
                <a:srgbClr val="339966"/>
              </a:gs>
              <a:gs pos="100000">
                <a:srgbClr val="339966">
                  <a:gamma/>
                  <a:tint val="66667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30" name="Arc 14">
            <a:extLst>
              <a:ext uri="{FF2B5EF4-FFF2-40B4-BE49-F238E27FC236}">
                <a16:creationId xmlns:a16="http://schemas.microsoft.com/office/drawing/2014/main" id="{BBE03822-6923-BFC9-CEF0-61CCEC5D5CE2}"/>
              </a:ext>
            </a:extLst>
          </p:cNvPr>
          <p:cNvSpPr>
            <a:spLocks/>
          </p:cNvSpPr>
          <p:nvPr/>
        </p:nvSpPr>
        <p:spPr bwMode="gray">
          <a:xfrm rot="20601703" flipH="1">
            <a:off x="6659563" y="908050"/>
            <a:ext cx="1360487" cy="612775"/>
          </a:xfrm>
          <a:custGeom>
            <a:avLst/>
            <a:gdLst>
              <a:gd name="G0" fmla="+- 3659 0 0"/>
              <a:gd name="G1" fmla="+- 0 0 0"/>
              <a:gd name="G2" fmla="+- 21600 0 0"/>
              <a:gd name="T0" fmla="*/ 25114 w 25114"/>
              <a:gd name="T1" fmla="*/ 2497 h 21600"/>
              <a:gd name="T2" fmla="*/ 0 w 25114"/>
              <a:gd name="T3" fmla="*/ 21288 h 21600"/>
              <a:gd name="T4" fmla="*/ 3659 w 251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14" h="21600" fill="none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</a:path>
              <a:path w="25114" h="21600" stroke="0" extrusionOk="0">
                <a:moveTo>
                  <a:pt x="25114" y="2497"/>
                </a:moveTo>
                <a:cubicBezTo>
                  <a:pt x="23846" y="13386"/>
                  <a:pt x="14622" y="21599"/>
                  <a:pt x="3659" y="21599"/>
                </a:cubicBezTo>
                <a:cubicBezTo>
                  <a:pt x="2432" y="21599"/>
                  <a:pt x="1208" y="21495"/>
                  <a:pt x="0" y="21287"/>
                </a:cubicBezTo>
                <a:lnTo>
                  <a:pt x="3659" y="0"/>
                </a:lnTo>
                <a:close/>
              </a:path>
            </a:pathLst>
          </a:custGeom>
          <a:gradFill rotWithShape="1">
            <a:gsLst>
              <a:gs pos="0">
                <a:srgbClr val="92C331"/>
              </a:gs>
              <a:gs pos="100000">
                <a:srgbClr val="92C331">
                  <a:gamma/>
                  <a:shade val="60784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31" name="Arc 15">
            <a:extLst>
              <a:ext uri="{FF2B5EF4-FFF2-40B4-BE49-F238E27FC236}">
                <a16:creationId xmlns:a16="http://schemas.microsoft.com/office/drawing/2014/main" id="{00FDAC99-1D11-9D40-E864-B761692F0BDB}"/>
              </a:ext>
            </a:extLst>
          </p:cNvPr>
          <p:cNvSpPr>
            <a:spLocks/>
          </p:cNvSpPr>
          <p:nvPr/>
        </p:nvSpPr>
        <p:spPr bwMode="gray">
          <a:xfrm rot="-998297">
            <a:off x="7048500" y="166688"/>
            <a:ext cx="1298575" cy="587375"/>
          </a:xfrm>
          <a:custGeom>
            <a:avLst/>
            <a:gdLst>
              <a:gd name="G0" fmla="+- 10427 0 0"/>
              <a:gd name="G1" fmla="+- 21600 0 0"/>
              <a:gd name="G2" fmla="+- 21600 0 0"/>
              <a:gd name="T0" fmla="*/ 0 w 23826"/>
              <a:gd name="T1" fmla="*/ 2683 h 21600"/>
              <a:gd name="T2" fmla="*/ 23826 w 23826"/>
              <a:gd name="T3" fmla="*/ 4658 h 21600"/>
              <a:gd name="T4" fmla="*/ 10427 w 238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26" h="21600" fill="none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</a:path>
              <a:path w="23826" h="21600" stroke="0" extrusionOk="0">
                <a:moveTo>
                  <a:pt x="0" y="2683"/>
                </a:moveTo>
                <a:cubicBezTo>
                  <a:pt x="3193" y="923"/>
                  <a:pt x="6780" y="0"/>
                  <a:pt x="10427" y="0"/>
                </a:cubicBezTo>
                <a:cubicBezTo>
                  <a:pt x="15290" y="0"/>
                  <a:pt x="20011" y="1641"/>
                  <a:pt x="23825" y="4658"/>
                </a:cubicBezTo>
                <a:lnTo>
                  <a:pt x="10427" y="21600"/>
                </a:lnTo>
                <a:close/>
              </a:path>
            </a:pathLst>
          </a:custGeom>
          <a:gradFill rotWithShape="1">
            <a:gsLst>
              <a:gs pos="0">
                <a:srgbClr val="5CB8CA"/>
              </a:gs>
              <a:gs pos="100000">
                <a:srgbClr val="5CB8CA">
                  <a:gamma/>
                  <a:shade val="5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32" name="Arc 16">
            <a:extLst>
              <a:ext uri="{FF2B5EF4-FFF2-40B4-BE49-F238E27FC236}">
                <a16:creationId xmlns:a16="http://schemas.microsoft.com/office/drawing/2014/main" id="{DBC56EF6-5884-26B5-E772-51B0C221AFCF}"/>
              </a:ext>
            </a:extLst>
          </p:cNvPr>
          <p:cNvSpPr>
            <a:spLocks/>
          </p:cNvSpPr>
          <p:nvPr/>
        </p:nvSpPr>
        <p:spPr bwMode="gray">
          <a:xfrm rot="20601703" flipH="1">
            <a:off x="6516688" y="384175"/>
            <a:ext cx="1181100" cy="874713"/>
          </a:xfrm>
          <a:custGeom>
            <a:avLst/>
            <a:gdLst>
              <a:gd name="G0" fmla="+- 0 0 0"/>
              <a:gd name="G1" fmla="+- 20162 0 0"/>
              <a:gd name="G2" fmla="+- 21600 0 0"/>
              <a:gd name="T0" fmla="*/ 7749 w 21600"/>
              <a:gd name="T1" fmla="*/ 0 h 30685"/>
              <a:gd name="T2" fmla="*/ 18863 w 21600"/>
              <a:gd name="T3" fmla="*/ 30685 h 30685"/>
              <a:gd name="T4" fmla="*/ 0 w 21600"/>
              <a:gd name="T5" fmla="*/ 20162 h 30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685" fill="none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</a:path>
              <a:path w="21600" h="30685" stroke="0" extrusionOk="0">
                <a:moveTo>
                  <a:pt x="7749" y="-1"/>
                </a:moveTo>
                <a:cubicBezTo>
                  <a:pt x="16093" y="3206"/>
                  <a:pt x="21600" y="11222"/>
                  <a:pt x="21600" y="20162"/>
                </a:cubicBezTo>
                <a:cubicBezTo>
                  <a:pt x="21600" y="23845"/>
                  <a:pt x="20657" y="27468"/>
                  <a:pt x="18863" y="30685"/>
                </a:cubicBezTo>
                <a:lnTo>
                  <a:pt x="0" y="20162"/>
                </a:lnTo>
                <a:close/>
              </a:path>
            </a:pathLst>
          </a:custGeom>
          <a:gradFill rotWithShape="1">
            <a:gsLst>
              <a:gs pos="0">
                <a:srgbClr val="E68402"/>
              </a:gs>
              <a:gs pos="100000">
                <a:srgbClr val="E68402">
                  <a:gamma/>
                  <a:shade val="5451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33" name="Oval 17">
            <a:extLst>
              <a:ext uri="{FF2B5EF4-FFF2-40B4-BE49-F238E27FC236}">
                <a16:creationId xmlns:a16="http://schemas.microsoft.com/office/drawing/2014/main" id="{9582CC11-E6A1-CF7C-E3C9-B373A202DE45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7164388" y="474663"/>
            <a:ext cx="1116012" cy="554037"/>
          </a:xfrm>
          <a:prstGeom prst="ellipse">
            <a:avLst/>
          </a:prstGeom>
          <a:gradFill rotWithShape="0">
            <a:gsLst>
              <a:gs pos="0">
                <a:srgbClr val="B2B2B2"/>
              </a:gs>
              <a:gs pos="50000">
                <a:srgbClr val="B2B2B2">
                  <a:gamma/>
                  <a:tint val="24314"/>
                  <a:invGamma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34" name="Text Box 18">
            <a:extLst>
              <a:ext uri="{FF2B5EF4-FFF2-40B4-BE49-F238E27FC236}">
                <a16:creationId xmlns:a16="http://schemas.microsoft.com/office/drawing/2014/main" id="{24F699B0-F11C-63EB-8A7D-E81DD1BA982C}"/>
              </a:ext>
            </a:extLst>
          </p:cNvPr>
          <p:cNvSpPr txBox="1">
            <a:spLocks noChangeArrowheads="1"/>
          </p:cNvSpPr>
          <p:nvPr/>
        </p:nvSpPr>
        <p:spPr bwMode="gray">
          <a:xfrm rot="-25072150">
            <a:off x="6419850" y="6365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chemeClr val="bg1"/>
                </a:solidFill>
                <a:latin typeface="Verdana" panose="020B0604030504040204" pitchFamily="34" charset="0"/>
              </a:rPr>
              <a:t>Current situation analysis</a:t>
            </a:r>
          </a:p>
        </p:txBody>
      </p:sp>
      <p:sp>
        <p:nvSpPr>
          <p:cNvPr id="2876435" name="Text Box 19">
            <a:extLst>
              <a:ext uri="{FF2B5EF4-FFF2-40B4-BE49-F238E27FC236}">
                <a16:creationId xmlns:a16="http://schemas.microsoft.com/office/drawing/2014/main" id="{AC79584B-F4B7-E1B5-F2E8-2F5DA460BBAF}"/>
              </a:ext>
            </a:extLst>
          </p:cNvPr>
          <p:cNvSpPr txBox="1">
            <a:spLocks noChangeArrowheads="1"/>
          </p:cNvSpPr>
          <p:nvPr/>
        </p:nvSpPr>
        <p:spPr bwMode="gray">
          <a:xfrm rot="-901354">
            <a:off x="7196138" y="142875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Analyze the problem</a:t>
            </a:r>
          </a:p>
        </p:txBody>
      </p:sp>
      <p:sp>
        <p:nvSpPr>
          <p:cNvPr id="2876436" name="Text Box 20">
            <a:extLst>
              <a:ext uri="{FF2B5EF4-FFF2-40B4-BE49-F238E27FC236}">
                <a16:creationId xmlns:a16="http://schemas.microsoft.com/office/drawing/2014/main" id="{E059AE5D-1FF7-B8AE-1C69-3C8A2DA1285A}"/>
              </a:ext>
            </a:extLst>
          </p:cNvPr>
          <p:cNvSpPr txBox="1">
            <a:spLocks noChangeArrowheads="1"/>
          </p:cNvSpPr>
          <p:nvPr/>
        </p:nvSpPr>
        <p:spPr bwMode="gray">
          <a:xfrm rot="3130635">
            <a:off x="7981950" y="295275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C33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rgbClr val="FFFFFF"/>
                </a:solidFill>
                <a:latin typeface="Verdana" panose="020B0604030504040204" pitchFamily="34" charset="0"/>
              </a:rPr>
              <a:t>Implementation of countermeasures</a:t>
            </a:r>
          </a:p>
        </p:txBody>
      </p:sp>
      <p:grpSp>
        <p:nvGrpSpPr>
          <p:cNvPr id="2876437" name="Group 21">
            <a:extLst>
              <a:ext uri="{FF2B5EF4-FFF2-40B4-BE49-F238E27FC236}">
                <a16:creationId xmlns:a16="http://schemas.microsoft.com/office/drawing/2014/main" id="{39638DC7-2503-722D-15D6-6A715E898D6C}"/>
              </a:ext>
            </a:extLst>
          </p:cNvPr>
          <p:cNvGrpSpPr>
            <a:grpSpLocks/>
          </p:cNvGrpSpPr>
          <p:nvPr/>
        </p:nvGrpSpPr>
        <p:grpSpPr bwMode="auto">
          <a:xfrm>
            <a:off x="7818438" y="517525"/>
            <a:ext cx="1130300" cy="995363"/>
            <a:chOff x="2981" y="1931"/>
            <a:chExt cx="1719" cy="1511"/>
          </a:xfrm>
        </p:grpSpPr>
        <p:sp>
          <p:nvSpPr>
            <p:cNvPr id="2876438" name="Freeform 22">
              <a:extLst>
                <a:ext uri="{FF2B5EF4-FFF2-40B4-BE49-F238E27FC236}">
                  <a16:creationId xmlns:a16="http://schemas.microsoft.com/office/drawing/2014/main" id="{FACE20FF-35F2-256A-5D77-2899F80780CF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1" y="2316"/>
              <a:ext cx="1117" cy="1119"/>
            </a:xfrm>
            <a:custGeom>
              <a:avLst/>
              <a:gdLst>
                <a:gd name="T0" fmla="*/ 21 w 1117"/>
                <a:gd name="T1" fmla="*/ 888 h 1119"/>
                <a:gd name="T2" fmla="*/ 1117 w 1117"/>
                <a:gd name="T3" fmla="*/ 0 h 1119"/>
                <a:gd name="T4" fmla="*/ 1093 w 1117"/>
                <a:gd name="T5" fmla="*/ 256 h 1119"/>
                <a:gd name="T6" fmla="*/ 717 w 1117"/>
                <a:gd name="T7" fmla="*/ 704 h 1119"/>
                <a:gd name="T8" fmla="*/ 17 w 1117"/>
                <a:gd name="T9" fmla="*/ 1119 h 1119"/>
                <a:gd name="T10" fmla="*/ 21 w 1117"/>
                <a:gd name="T11" fmla="*/ 88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7" h="1119">
                  <a:moveTo>
                    <a:pt x="21" y="888"/>
                  </a:moveTo>
                  <a:lnTo>
                    <a:pt x="1117" y="0"/>
                  </a:lnTo>
                  <a:lnTo>
                    <a:pt x="1093" y="256"/>
                  </a:lnTo>
                  <a:cubicBezTo>
                    <a:pt x="1026" y="373"/>
                    <a:pt x="896" y="560"/>
                    <a:pt x="717" y="704"/>
                  </a:cubicBezTo>
                  <a:cubicBezTo>
                    <a:pt x="538" y="848"/>
                    <a:pt x="133" y="1088"/>
                    <a:pt x="17" y="1119"/>
                  </a:cubicBezTo>
                  <a:cubicBezTo>
                    <a:pt x="0" y="1037"/>
                    <a:pt x="21" y="888"/>
                    <a:pt x="21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7E88E4">
                    <a:gamma/>
                    <a:shade val="60784"/>
                    <a:invGamma/>
                  </a:srgbClr>
                </a:gs>
                <a:gs pos="100000">
                  <a:srgbClr val="7E88E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6439" name="Arc 23">
              <a:extLst>
                <a:ext uri="{FF2B5EF4-FFF2-40B4-BE49-F238E27FC236}">
                  <a16:creationId xmlns:a16="http://schemas.microsoft.com/office/drawing/2014/main" id="{F9329889-3EA9-BCFA-71FE-9189C3FAE04B}"/>
                </a:ext>
              </a:extLst>
            </p:cNvPr>
            <p:cNvSpPr>
              <a:spLocks/>
            </p:cNvSpPr>
            <p:nvPr/>
          </p:nvSpPr>
          <p:spPr bwMode="gray">
            <a:xfrm rot="-1060795">
              <a:off x="2981" y="1931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440" name="Freeform 24">
              <a:extLst>
                <a:ext uri="{FF2B5EF4-FFF2-40B4-BE49-F238E27FC236}">
                  <a16:creationId xmlns:a16="http://schemas.microsoft.com/office/drawing/2014/main" id="{05347DA7-7BB7-0C05-75B6-9864C7D607E8}"/>
                </a:ext>
              </a:extLst>
            </p:cNvPr>
            <p:cNvSpPr>
              <a:spLocks/>
            </p:cNvSpPr>
            <p:nvPr/>
          </p:nvSpPr>
          <p:spPr bwMode="gray">
            <a:xfrm>
              <a:off x="3026" y="2616"/>
              <a:ext cx="582" cy="826"/>
            </a:xfrm>
            <a:custGeom>
              <a:avLst/>
              <a:gdLst>
                <a:gd name="T0" fmla="*/ 582 w 582"/>
                <a:gd name="T1" fmla="*/ 572 h 826"/>
                <a:gd name="T2" fmla="*/ 562 w 582"/>
                <a:gd name="T3" fmla="*/ 826 h 826"/>
                <a:gd name="T4" fmla="*/ 0 w 582"/>
                <a:gd name="T5" fmla="*/ 42 h 826"/>
                <a:gd name="T6" fmla="*/ 90 w 582"/>
                <a:gd name="T7" fmla="*/ 0 h 826"/>
                <a:gd name="T8" fmla="*/ 582 w 582"/>
                <a:gd name="T9" fmla="*/ 57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826">
                  <a:moveTo>
                    <a:pt x="582" y="572"/>
                  </a:moveTo>
                  <a:lnTo>
                    <a:pt x="562" y="826"/>
                  </a:lnTo>
                  <a:lnTo>
                    <a:pt x="0" y="42"/>
                  </a:lnTo>
                  <a:lnTo>
                    <a:pt x="90" y="0"/>
                  </a:lnTo>
                  <a:lnTo>
                    <a:pt x="582" y="572"/>
                  </a:lnTo>
                  <a:close/>
                </a:path>
              </a:pathLst>
            </a:custGeom>
            <a:gradFill rotWithShape="1">
              <a:gsLst>
                <a:gs pos="0">
                  <a:srgbClr val="7E88E4"/>
                </a:gs>
                <a:gs pos="100000">
                  <a:srgbClr val="7E88E4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6441" name="Text Box 25">
              <a:extLst>
                <a:ext uri="{FF2B5EF4-FFF2-40B4-BE49-F238E27FC236}">
                  <a16:creationId xmlns:a16="http://schemas.microsoft.com/office/drawing/2014/main" id="{B6410CD7-631E-03FB-BB71-4569952227D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222" y="2567"/>
              <a:ext cx="1092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2C33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" altLang="en-US" sz="1400" b="0">
                  <a:solidFill>
                    <a:srgbClr val="FFFFFF"/>
                  </a:solidFill>
                  <a:latin typeface="Verdana" panose="020B0604030504040204" pitchFamily="34" charset="0"/>
                </a:rPr>
                <a:t>standardization</a:t>
              </a:r>
            </a:p>
          </p:txBody>
        </p:sp>
      </p:grpSp>
      <p:sp>
        <p:nvSpPr>
          <p:cNvPr id="2876442" name="Text Box 26">
            <a:extLst>
              <a:ext uri="{FF2B5EF4-FFF2-40B4-BE49-F238E27FC236}">
                <a16:creationId xmlns:a16="http://schemas.microsoft.com/office/drawing/2014/main" id="{A5B6C234-70B0-2956-F4C1-6919CAA93A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21513" y="10937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" altLang="en-US" sz="1400" b="0">
                <a:solidFill>
                  <a:schemeClr val="bg1"/>
                </a:solidFill>
                <a:latin typeface="Verdana" panose="020B0604030504040204" pitchFamily="34" charset="0"/>
              </a:rPr>
              <a:t>Selected topic</a:t>
            </a:r>
          </a:p>
        </p:txBody>
      </p:sp>
      <p:sp>
        <p:nvSpPr>
          <p:cNvPr id="2876443" name="Freeform 27">
            <a:extLst>
              <a:ext uri="{FF2B5EF4-FFF2-40B4-BE49-F238E27FC236}">
                <a16:creationId xmlns:a16="http://schemas.microsoft.com/office/drawing/2014/main" id="{07CB45FF-6D3F-0FE7-5D6D-F3CC5E2C6A47}"/>
              </a:ext>
            </a:extLst>
          </p:cNvPr>
          <p:cNvSpPr>
            <a:spLocks/>
          </p:cNvSpPr>
          <p:nvPr/>
        </p:nvSpPr>
        <p:spPr bwMode="gray">
          <a:xfrm>
            <a:off x="7783513" y="996950"/>
            <a:ext cx="346075" cy="458788"/>
          </a:xfrm>
          <a:custGeom>
            <a:avLst/>
            <a:gdLst>
              <a:gd name="T0" fmla="*/ 0 w 528"/>
              <a:gd name="T1" fmla="*/ 34 h 698"/>
              <a:gd name="T2" fmla="*/ 248 w 528"/>
              <a:gd name="T3" fmla="*/ 546 h 698"/>
              <a:gd name="T4" fmla="*/ 256 w 528"/>
              <a:gd name="T5" fmla="*/ 698 h 698"/>
              <a:gd name="T6" fmla="*/ 435 w 528"/>
              <a:gd name="T7" fmla="*/ 642 h 698"/>
              <a:gd name="T8" fmla="*/ 528 w 528"/>
              <a:gd name="T9" fmla="*/ 594 h 698"/>
              <a:gd name="T10" fmla="*/ 119 w 528"/>
              <a:gd name="T11" fmla="*/ 0 h 698"/>
              <a:gd name="T12" fmla="*/ 0 w 528"/>
              <a:gd name="T13" fmla="*/ 3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698">
                <a:moveTo>
                  <a:pt x="0" y="34"/>
                </a:moveTo>
                <a:lnTo>
                  <a:pt x="248" y="546"/>
                </a:lnTo>
                <a:lnTo>
                  <a:pt x="256" y="698"/>
                </a:lnTo>
                <a:lnTo>
                  <a:pt x="435" y="642"/>
                </a:lnTo>
                <a:lnTo>
                  <a:pt x="528" y="594"/>
                </a:lnTo>
                <a:lnTo>
                  <a:pt x="119" y="0"/>
                </a:lnTo>
                <a:lnTo>
                  <a:pt x="0" y="34"/>
                </a:lnTo>
                <a:close/>
              </a:path>
            </a:pathLst>
          </a:custGeom>
          <a:solidFill>
            <a:srgbClr val="0000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44" name="Oval 28">
            <a:extLst>
              <a:ext uri="{FF2B5EF4-FFF2-40B4-BE49-F238E27FC236}">
                <a16:creationId xmlns:a16="http://schemas.microsoft.com/office/drawing/2014/main" id="{1DE42D2E-F9E4-0852-74FB-2F47400E89E8}"/>
              </a:ext>
            </a:extLst>
          </p:cNvPr>
          <p:cNvSpPr>
            <a:spLocks noChangeArrowheads="1"/>
          </p:cNvSpPr>
          <p:nvPr/>
        </p:nvSpPr>
        <p:spPr bwMode="gray">
          <a:xfrm rot="-998297">
            <a:off x="7207250" y="577850"/>
            <a:ext cx="1071563" cy="4619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TW" altLang="en-US" sz="1600" b="0"/>
          </a:p>
        </p:txBody>
      </p:sp>
      <p:sp>
        <p:nvSpPr>
          <p:cNvPr id="2876445" name="Freeform 29">
            <a:extLst>
              <a:ext uri="{FF2B5EF4-FFF2-40B4-BE49-F238E27FC236}">
                <a16:creationId xmlns:a16="http://schemas.microsoft.com/office/drawing/2014/main" id="{8809D77C-7D1C-36A5-FD7C-10E9BDA4F89E}"/>
              </a:ext>
            </a:extLst>
          </p:cNvPr>
          <p:cNvSpPr>
            <a:spLocks/>
          </p:cNvSpPr>
          <p:nvPr/>
        </p:nvSpPr>
        <p:spPr bwMode="gray">
          <a:xfrm>
            <a:off x="7308850" y="446088"/>
            <a:ext cx="650875" cy="57626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339966">
                  <a:gamma/>
                  <a:tint val="90980"/>
                  <a:invGamma/>
                  <a:alpha val="32001"/>
                </a:srgbClr>
              </a:gs>
              <a:gs pos="100000">
                <a:srgbClr val="3399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SimHei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rgbClr val="808080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1176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rgbClr val="808080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1176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簡報Format">
  <a:themeElements>
    <a:clrScheme name="1_簡報Forma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簡報Forma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rgbClr val="808080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1176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rgbClr val="808080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1176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1_簡報Forma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Forma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Forma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Forma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6_簡報Format">
  <a:themeElements>
    <a:clrScheme name="6_簡報Forma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簡報Forma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rgbClr val="808080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1176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rgbClr val="808080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1176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6_簡報Forma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簡報Forma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簡報Forma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簡報Forma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簡報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簡報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簡報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bce193-fe10-415c-a046-0f6fd4d2092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C5F3B71D43143AD9338F36181C91B" ma:contentTypeVersion="16" ma:contentTypeDescription="Create a new document." ma:contentTypeScope="" ma:versionID="69b317db7bfc5be146baa3c444d1a488">
  <xsd:schema xmlns:xsd="http://www.w3.org/2001/XMLSchema" xmlns:xs="http://www.w3.org/2001/XMLSchema" xmlns:p="http://schemas.microsoft.com/office/2006/metadata/properties" xmlns:ns2="c2bce193-fe10-415c-a046-0f6fd4d2092c" xmlns:ns3="67739182-0408-4cde-94d6-4227ebe334ca" targetNamespace="http://schemas.microsoft.com/office/2006/metadata/properties" ma:root="true" ma:fieldsID="5fca7d6e7eef74fa95591a5df6a99a23" ns2:_="" ns3:_="">
    <xsd:import namespace="c2bce193-fe10-415c-a046-0f6fd4d2092c"/>
    <xsd:import namespace="67739182-0408-4cde-94d6-4227ebe3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ce193-fe10-415c-a046-0f6fd4d20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8a5727b-b2d2-4281-a9be-e54cb6b2b6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39182-0408-4cde-94d6-4227ebe334c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E1FFF5-A1F8-4E39-B515-7DFF2BD6C241}">
  <ds:schemaRefs>
    <ds:schemaRef ds:uri="http://schemas.microsoft.com/office/2006/metadata/properties"/>
    <ds:schemaRef ds:uri="http://schemas.microsoft.com/office/infopath/2007/PartnerControls"/>
    <ds:schemaRef ds:uri="c2bce193-fe10-415c-a046-0f6fd4d2092c"/>
  </ds:schemaRefs>
</ds:datastoreItem>
</file>

<file path=customXml/itemProps2.xml><?xml version="1.0" encoding="utf-8"?>
<ds:datastoreItem xmlns:ds="http://schemas.openxmlformats.org/officeDocument/2006/customXml" ds:itemID="{504CD2A1-C0E5-4161-8404-BCA462141C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ce193-fe10-415c-a046-0f6fd4d2092c"/>
    <ds:schemaRef ds:uri="67739182-0408-4cde-94d6-4227ebe334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4B50DF-FBA7-4C35-B2BF-5BB8F4371C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D:\27676\www\簡報Format.ppt</Template>
  <TotalTime>36445</TotalTime>
  <Words>652</Words>
  <Application>Microsoft Office PowerPoint</Application>
  <PresentationFormat>On-screen Show (4:3)</PresentationFormat>
  <Paragraphs>123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新細明體</vt:lpstr>
      <vt:lpstr>Arial</vt:lpstr>
      <vt:lpstr>Arial Narrow</vt:lpstr>
      <vt:lpstr>Bookman Old Style</vt:lpstr>
      <vt:lpstr>標楷體</vt:lpstr>
      <vt:lpstr>Symbol</vt:lpstr>
      <vt:lpstr>Times New Roman</vt:lpstr>
      <vt:lpstr>Verdana</vt:lpstr>
      <vt:lpstr>Wingdings</vt:lpstr>
      <vt:lpstr>絡遺羹</vt:lpstr>
      <vt:lpstr>Profile</vt:lpstr>
      <vt:lpstr>1_簡報Format</vt:lpstr>
      <vt:lpstr>6_簡報Format</vt:lpstr>
      <vt:lpstr>BMP 图象</vt:lpstr>
      <vt:lpstr>Worksheet</vt:lpstr>
      <vt:lpstr>簡報</vt:lpstr>
      <vt:lpstr>工作表</vt:lpstr>
      <vt:lpstr>圖表</vt:lpstr>
      <vt:lpstr>PowerPoint Presentation</vt:lpstr>
      <vt:lpstr>Project proposal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Praxair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SHAEHZ1</dc:creator>
  <cp:lastModifiedBy>Muhammad Al-Amin</cp:lastModifiedBy>
  <cp:revision>2971</cp:revision>
  <dcterms:created xsi:type="dcterms:W3CDTF">2001-03-13T14:29:16Z</dcterms:created>
  <dcterms:modified xsi:type="dcterms:W3CDTF">2024-12-06T18:06:12Z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0x010100F36C5F3B71D43143AD9338F36181C91B</vt:lpwstr>
  </property>
  <property fmtid="{D5CDD505-2E9C-101B-9397-08002B2CF9AE}" pid="3" name="MediaServiceImageTags">
    <vt:lpwstr/>
  </property>
</Properties>
</file>