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781800" cy="9926638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tantia" panose="02030602050306030303" pitchFamily="18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sO+ExWZcjWeQJLgOfexSNwr9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customschemas.google.com/relationships/presentationmetadata" Target="meta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:notes"/>
          <p:cNvSpPr txBox="1"/>
          <p:nvPr/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Google Shape;135;p27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6" name="Google Shape;136;p27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" name="Google Shape;143;p28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44" name="Google Shape;144;p28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e5a7b5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3" name="Google Shape;153;g10be5a7b5bc_0_4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4" name="Google Shape;154;g10be5a7b5bc_0_42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e5a7b5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2" name="Google Shape;162;g10be5a7b5bc_0_5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3" name="Google Shape;163;g10be5a7b5bc_0_52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e5a7b5b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1" name="Google Shape;171;g10be5a7b5bc_0_6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2" name="Google Shape;172;g10be5a7b5bc_0_61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e5a7b5b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9" name="Google Shape;179;g10be5a7b5bc_0_7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0" name="Google Shape;180;g10be5a7b5bc_0_70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e5a7b5b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8" name="Google Shape;188;g10be5a7b5bc_0_7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9" name="Google Shape;189;g10be5a7b5bc_0_79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e5a7b5b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6" name="Google Shape;196;g10be5a7b5bc_0_88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7" name="Google Shape;197;g10be5a7b5bc_0_88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be5a7b5b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5" name="Google Shape;205;g10be5a7b5bc_0_97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6" name="Google Shape;206;g10be5a7b5bc_0_97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3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1"/>
          </p:nvPr>
        </p:nvSpPr>
        <p:spPr>
          <a:xfrm>
            <a:off x="250825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2"/>
          </p:nvPr>
        </p:nvSpPr>
        <p:spPr>
          <a:xfrm>
            <a:off x="4648200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6858000" y="0"/>
            <a:ext cx="2286000" cy="630872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/>
          <p:nvPr/>
        </p:nvSpPr>
        <p:spPr>
          <a:xfrm rot="5400000">
            <a:off x="4846637" y="2011363"/>
            <a:ext cx="630872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sz="32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1"/>
          </p:nvPr>
        </p:nvSpPr>
        <p:spPr>
          <a:xfrm rot="5400000">
            <a:off x="198438" y="-198437"/>
            <a:ext cx="6308725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1"/>
          </p:nvPr>
        </p:nvSpPr>
        <p:spPr>
          <a:xfrm rot="5400000">
            <a:off x="1729581" y="-656432"/>
            <a:ext cx="5472112" cy="86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/>
        </p:nvSpPr>
        <p:spPr>
          <a:xfrm>
            <a:off x="495300" y="3933825"/>
            <a:ext cx="81534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 txBox="1"/>
          <p:nvPr/>
        </p:nvSpPr>
        <p:spPr>
          <a:xfrm>
            <a:off x="0" y="2636837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FFDE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37" descr="neomai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9"/>
          <p:cNvSpPr txBox="1"/>
          <p:nvPr/>
        </p:nvSpPr>
        <p:spPr>
          <a:xfrm>
            <a:off x="6072187" y="6215062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9"/>
          <p:cNvSpPr txBox="1"/>
          <p:nvPr/>
        </p:nvSpPr>
        <p:spPr>
          <a:xfrm>
            <a:off x="0" y="6351587"/>
            <a:ext cx="9144000" cy="6985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w="9525" cap="flat" cmpd="sng">
            <a:solidFill>
              <a:srgbClr val="AB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9"/>
          <p:cNvSpPr txBox="1"/>
          <p:nvPr/>
        </p:nvSpPr>
        <p:spPr>
          <a:xfrm>
            <a:off x="0" y="857250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E8B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9" descr="Picture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437" y="6215062"/>
            <a:ext cx="500062" cy="614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685800" y="739775"/>
            <a:ext cx="8001000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C09C00"/>
                </a:solidFill>
              </a:rPr>
              <a:t>Guess Game Featured by Nim Game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84525" y="3429000"/>
            <a:ext cx="3772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Al Amin Bhuiyan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1804084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Mehedi Hassan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Id:1804106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Anamul Hasan Rony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1804118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Naeem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1804120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402250" y="3429000"/>
            <a:ext cx="3393300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Mynul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Hasan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CSE(CUET)                          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Animesh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Chandra Roy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CSE(CUET)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/>
              <a:t>Function Description</a:t>
            </a:r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0" y="1086625"/>
            <a:ext cx="9144000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Javax.swing.JTextField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JTextField</a:t>
            </a:r>
            <a:r>
              <a:rPr lang="en-US" sz="2000" dirty="0">
                <a:solidFill>
                  <a:schemeClr val="dk1"/>
                </a:solidFill>
              </a:rPr>
              <a:t> is used to take input and show output. Here we have two </a:t>
            </a:r>
            <a:r>
              <a:rPr lang="en-US" sz="2000" dirty="0" err="1">
                <a:solidFill>
                  <a:schemeClr val="dk1"/>
                </a:solidFill>
              </a:rPr>
              <a:t>JTextField</a:t>
            </a:r>
            <a:r>
              <a:rPr lang="en-US" sz="2000" dirty="0">
                <a:solidFill>
                  <a:schemeClr val="dk1"/>
                </a:solidFill>
              </a:rPr>
              <a:t>. One </a:t>
            </a:r>
            <a:r>
              <a:rPr lang="en-US" sz="2000" dirty="0" err="1">
                <a:solidFill>
                  <a:schemeClr val="dk1"/>
                </a:solidFill>
              </a:rPr>
              <a:t>textfield</a:t>
            </a:r>
            <a:r>
              <a:rPr lang="en-US" sz="2000" dirty="0">
                <a:solidFill>
                  <a:schemeClr val="dk1"/>
                </a:solidFill>
              </a:rPr>
              <a:t> is editable and other is non editable. The editable </a:t>
            </a:r>
            <a:r>
              <a:rPr lang="en-US" sz="2000" dirty="0" err="1">
                <a:solidFill>
                  <a:schemeClr val="dk1"/>
                </a:solidFill>
              </a:rPr>
              <a:t>textfield</a:t>
            </a:r>
            <a:r>
              <a:rPr lang="en-US" sz="2000" dirty="0">
                <a:solidFill>
                  <a:schemeClr val="dk1"/>
                </a:solidFill>
              </a:rPr>
              <a:t> is for taking input. The non-editable </a:t>
            </a:r>
            <a:r>
              <a:rPr lang="en-US" sz="2000" dirty="0" err="1">
                <a:solidFill>
                  <a:schemeClr val="dk1"/>
                </a:solidFill>
              </a:rPr>
              <a:t>textfield</a:t>
            </a:r>
            <a:r>
              <a:rPr lang="en-US" sz="2000" dirty="0">
                <a:solidFill>
                  <a:schemeClr val="dk1"/>
                </a:solidFill>
              </a:rPr>
              <a:t> is for showing output.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Javax.swing.JButton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We used buttons here. Clear button, Exit button, Guess button, Puzzle buttons and so on.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Javax.swing.JMenu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jMenu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This is used to make a menu system in the game to easily access every possible frame of the game.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JradioButton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Allow user to select option.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JCheckBox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Allow user to check required conditions such as on and off.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Jcalendar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Used for taking date of birth.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Action Perform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Connecting Jframes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600325"/>
            <a:ext cx="72771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Action Perform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144450" y="928683"/>
            <a:ext cx="88566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 Button: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r="43168"/>
          <a:stretch/>
        </p:blipFill>
        <p:spPr>
          <a:xfrm>
            <a:off x="1028700" y="1501125"/>
            <a:ext cx="4814877" cy="7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144450" y="2409825"/>
            <a:ext cx="8699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</a:rPr>
              <a:t>Clear Button: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r="48221"/>
          <a:stretch/>
        </p:blipFill>
        <p:spPr>
          <a:xfrm>
            <a:off x="1147750" y="2935300"/>
            <a:ext cx="4576774" cy="8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e5a7b5bc_0_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Puzzle Game</a:t>
            </a:r>
            <a:endParaRPr/>
          </a:p>
        </p:txBody>
      </p:sp>
      <p:sp>
        <p:nvSpPr>
          <p:cNvPr id="157" name="Google Shape;157;g10be5a7b5bc_0_42"/>
          <p:cNvSpPr txBox="1">
            <a:spLocks noGrp="1"/>
          </p:cNvSpPr>
          <p:nvPr>
            <p:ph type="body" idx="1"/>
          </p:nvPr>
        </p:nvSpPr>
        <p:spPr>
          <a:xfrm>
            <a:off x="144450" y="928683"/>
            <a:ext cx="88566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Part Code: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0be5a7b5bc_0_42"/>
          <p:cNvSpPr txBox="1"/>
          <p:nvPr/>
        </p:nvSpPr>
        <p:spPr>
          <a:xfrm>
            <a:off x="144450" y="2409825"/>
            <a:ext cx="86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59" name="Google Shape;159;g10be5a7b5bc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466575"/>
            <a:ext cx="6012137" cy="36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be5a7b5bc_0_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Nim Game </a:t>
            </a:r>
            <a:endParaRPr/>
          </a:p>
        </p:txBody>
      </p:sp>
      <p:sp>
        <p:nvSpPr>
          <p:cNvPr id="166" name="Google Shape;166;g10be5a7b5bc_0_52"/>
          <p:cNvSpPr txBox="1">
            <a:spLocks noGrp="1"/>
          </p:cNvSpPr>
          <p:nvPr>
            <p:ph type="body" idx="1"/>
          </p:nvPr>
        </p:nvSpPr>
        <p:spPr>
          <a:xfrm>
            <a:off x="144450" y="928683"/>
            <a:ext cx="88566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Part Code: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0be5a7b5bc_0_52"/>
          <p:cNvSpPr txBox="1"/>
          <p:nvPr/>
        </p:nvSpPr>
        <p:spPr>
          <a:xfrm>
            <a:off x="144450" y="2409825"/>
            <a:ext cx="86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68" name="Google Shape;168;g10be5a7b5bc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00" y="1280875"/>
            <a:ext cx="6162675" cy="50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e5a7b5bc_0_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Project Output</a:t>
            </a:r>
            <a:endParaRPr/>
          </a:p>
        </p:txBody>
      </p:sp>
      <p:sp>
        <p:nvSpPr>
          <p:cNvPr id="175" name="Google Shape;175;g10be5a7b5bc_0_61"/>
          <p:cNvSpPr txBox="1"/>
          <p:nvPr/>
        </p:nvSpPr>
        <p:spPr>
          <a:xfrm>
            <a:off x="144450" y="2409825"/>
            <a:ext cx="86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76" name="Google Shape;176;g10be5a7b5bc_0_61"/>
          <p:cNvPicPr preferRelativeResize="0"/>
          <p:nvPr/>
        </p:nvPicPr>
        <p:blipFill rotWithShape="1">
          <a:blip r:embed="rId3">
            <a:alphaModFix/>
          </a:blip>
          <a:srcRect t="1690"/>
          <a:stretch/>
        </p:blipFill>
        <p:spPr>
          <a:xfrm>
            <a:off x="1387525" y="942975"/>
            <a:ext cx="6368949" cy="53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be5a7b5bc_0_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Project Output</a:t>
            </a:r>
            <a:endParaRPr/>
          </a:p>
        </p:txBody>
      </p:sp>
      <p:sp>
        <p:nvSpPr>
          <p:cNvPr id="183" name="Google Shape;183;g10be5a7b5bc_0_70"/>
          <p:cNvSpPr txBox="1"/>
          <p:nvPr/>
        </p:nvSpPr>
        <p:spPr>
          <a:xfrm>
            <a:off x="144450" y="2409825"/>
            <a:ext cx="86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84" name="Google Shape;184;g10be5a7b5bc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0" y="1695175"/>
            <a:ext cx="3724481" cy="36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0be5a7b5bc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476" y="1695175"/>
            <a:ext cx="4000374" cy="3681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315D4-C53C-4DDA-9DAE-954D5CF9717C}"/>
              </a:ext>
            </a:extLst>
          </p:cNvPr>
          <p:cNvCxnSpPr/>
          <p:nvPr/>
        </p:nvCxnSpPr>
        <p:spPr>
          <a:xfrm flipV="1">
            <a:off x="2463282" y="5467739"/>
            <a:ext cx="0" cy="391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B2590A-54F6-458F-A5EB-05CD070513A1}"/>
              </a:ext>
            </a:extLst>
          </p:cNvPr>
          <p:cNvCxnSpPr/>
          <p:nvPr/>
        </p:nvCxnSpPr>
        <p:spPr>
          <a:xfrm>
            <a:off x="2463282" y="5868955"/>
            <a:ext cx="5085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804BFF-ACC6-4598-BFBF-8159D83C5D95}"/>
              </a:ext>
            </a:extLst>
          </p:cNvPr>
          <p:cNvCxnSpPr>
            <a:cxnSpLocks/>
          </p:cNvCxnSpPr>
          <p:nvPr/>
        </p:nvCxnSpPr>
        <p:spPr>
          <a:xfrm flipV="1">
            <a:off x="7548465" y="5085184"/>
            <a:ext cx="0" cy="783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be5a7b5bc_0_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Project Output</a:t>
            </a:r>
            <a:endParaRPr/>
          </a:p>
        </p:txBody>
      </p:sp>
      <p:sp>
        <p:nvSpPr>
          <p:cNvPr id="192" name="Google Shape;192;g10be5a7b5bc_0_79"/>
          <p:cNvSpPr txBox="1"/>
          <p:nvPr/>
        </p:nvSpPr>
        <p:spPr>
          <a:xfrm>
            <a:off x="144450" y="2409825"/>
            <a:ext cx="86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93" name="Google Shape;193;g10be5a7b5bc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50" y="980800"/>
            <a:ext cx="7685825" cy="53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e5a7b5bc_0_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Project Output</a:t>
            </a:r>
            <a:endParaRPr/>
          </a:p>
        </p:txBody>
      </p:sp>
      <p:sp>
        <p:nvSpPr>
          <p:cNvPr id="200" name="Google Shape;200;g10be5a7b5bc_0_88"/>
          <p:cNvSpPr txBox="1"/>
          <p:nvPr/>
        </p:nvSpPr>
        <p:spPr>
          <a:xfrm>
            <a:off x="144450" y="2409825"/>
            <a:ext cx="86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01" name="Google Shape;201;g10be5a7b5bc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648" y="1941235"/>
            <a:ext cx="3805200" cy="30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0be5a7b5bc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028937"/>
            <a:ext cx="4441200" cy="29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be5a7b5bc_0_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Project Output</a:t>
            </a:r>
            <a:endParaRPr/>
          </a:p>
        </p:txBody>
      </p:sp>
      <p:sp>
        <p:nvSpPr>
          <p:cNvPr id="209" name="Google Shape;209;g10be5a7b5bc_0_97"/>
          <p:cNvSpPr txBox="1"/>
          <p:nvPr/>
        </p:nvSpPr>
        <p:spPr>
          <a:xfrm>
            <a:off x="144450" y="2409825"/>
            <a:ext cx="869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10" name="Google Shape;210;g10be5a7b5bc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38" y="1629576"/>
            <a:ext cx="6974324" cy="35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Motivation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Application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Flow Chart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Function Description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Project Output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This game will improve the analytical skills of a player. </a:t>
            </a:r>
            <a:endParaRPr/>
          </a:p>
          <a:p>
            <a:pPr marL="342900" marR="0" lvl="0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080"/>
              <a:buChar char="•"/>
            </a:pPr>
            <a:r>
              <a:rPr lang="en-US"/>
              <a:t>Our game will help to understand nim game and optimal way to take every steps.</a:t>
            </a:r>
            <a:endParaRPr/>
          </a:p>
          <a:p>
            <a:pPr marL="342900" marR="0" lvl="0" indent="-304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080"/>
              <a:buChar char="•"/>
            </a:pPr>
            <a:r>
              <a:rPr lang="en-US"/>
              <a:t>The game is not only for entertainment purposes but also improves our guess and thinking capabilities.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None/>
            </a:pPr>
            <a: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6679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/>
              <a:t>A game of guessing the hidden numbers. There are two parts of the game:</a:t>
            </a:r>
            <a:endParaRPr/>
          </a:p>
          <a:p>
            <a:pPr marL="106679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/>
          </a:p>
          <a:p>
            <a:pPr marL="106679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/>
              <a:t>Puzzle Game:</a:t>
            </a:r>
            <a:endParaRPr/>
          </a:p>
          <a:p>
            <a:pPr marL="106679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/>
              <a:t>Puzzle game includes nine hidden buttons. The user has to find the targeted number from these buttons.</a:t>
            </a:r>
            <a:endParaRPr/>
          </a:p>
          <a:p>
            <a:pPr marL="106679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/>
          </a:p>
          <a:p>
            <a:pPr marL="106679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/>
              <a:t>Nim Game:</a:t>
            </a:r>
            <a:endParaRPr/>
          </a:p>
          <a:p>
            <a:pPr marL="106679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/>
              <a:t>The user has ten steps to find the hidden number. So the user has to search for the optimal number for each step.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/>
              <a:t>Puzzle Game</a:t>
            </a:r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3" y="959625"/>
            <a:ext cx="8156474" cy="53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/>
              <a:t>Nim Game</a:t>
            </a:r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851" y="981425"/>
            <a:ext cx="6965575" cy="53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Guess game sharpens the spatial visual intelligence.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This game will sharpens memory.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Puzzle Game sharpens the Little One's fine motor skills.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Nim Game trains eye and hand coordination.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Nim Game sharpens the ability to find solutions to problems.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/>
              <a:t>Application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</a:pPr>
            <a:r>
              <a:rPr lang="en-US"/>
              <a:t>Puzzle game will help to increase guess power. It is full of suspense and uncertainty.</a:t>
            </a:r>
            <a:endParaRPr/>
          </a:p>
          <a:p>
            <a:pPr marL="45720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048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080"/>
              <a:buChar char="•"/>
            </a:pPr>
            <a:r>
              <a:rPr lang="en-US"/>
              <a:t>Nim game is created based on binary search. So in each step the player must choose the optimal answer otherwise the player might lost in the worst case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 dirty="0"/>
              <a:t>Flow Chart/Module</a:t>
            </a:r>
            <a:endParaRPr dirty="0"/>
          </a:p>
        </p:txBody>
      </p:sp>
      <p:sp>
        <p:nvSpPr>
          <p:cNvPr id="112" name="Google Shape;112;p18"/>
          <p:cNvSpPr/>
          <p:nvPr/>
        </p:nvSpPr>
        <p:spPr>
          <a:xfrm>
            <a:off x="2018250" y="1299913"/>
            <a:ext cx="4850329" cy="446572"/>
          </a:xfrm>
          <a:custGeom>
            <a:avLst/>
            <a:gdLst/>
            <a:ahLst/>
            <a:cxnLst/>
            <a:rect l="l" t="t" r="r" b="b"/>
            <a:pathLst>
              <a:path w="2455863" h="703263" extrusionOk="0">
                <a:moveTo>
                  <a:pt x="0" y="0"/>
                </a:moveTo>
                <a:lnTo>
                  <a:pt x="2338650" y="0"/>
                </a:lnTo>
                <a:lnTo>
                  <a:pt x="2455863" y="117213"/>
                </a:lnTo>
                <a:lnTo>
                  <a:pt x="2455863" y="703263"/>
                </a:lnTo>
                <a:lnTo>
                  <a:pt x="0" y="703263"/>
                </a:lnTo>
                <a:close/>
              </a:path>
            </a:pathLst>
          </a:custGeom>
          <a:gradFill>
            <a:gsLst>
              <a:gs pos="0">
                <a:srgbClr val="FFF284"/>
              </a:gs>
              <a:gs pos="35000">
                <a:srgbClr val="FFF4A9"/>
              </a:gs>
              <a:gs pos="100000">
                <a:srgbClr val="FFFBDC"/>
              </a:gs>
            </a:gsLst>
            <a:lin ang="16200000" scaled="0"/>
          </a:gradFill>
          <a:ln w="9525" cap="flat" cmpd="sng">
            <a:solidFill>
              <a:srgbClr val="E7BA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UI for Guess Game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728787" y="3163887"/>
            <a:ext cx="5438700" cy="369300"/>
          </a:xfrm>
          <a:prstGeom prst="rect">
            <a:avLst/>
          </a:prstGeom>
          <a:gradFill>
            <a:gsLst>
              <a:gs pos="0">
                <a:srgbClr val="85FFDE"/>
              </a:gs>
              <a:gs pos="35000">
                <a:srgbClr val="AAFFE6"/>
              </a:gs>
              <a:gs pos="100000">
                <a:srgbClr val="DCFFF5"/>
              </a:gs>
            </a:gsLst>
            <a:lin ang="16200000" scaled="0"/>
          </a:gradFill>
          <a:ln w="9525" cap="flat" cmpd="sng">
            <a:solidFill>
              <a:srgbClr val="00E4A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the puzzle game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728849" y="2131925"/>
            <a:ext cx="5433900" cy="646500"/>
          </a:xfrm>
          <a:prstGeom prst="rect">
            <a:avLst/>
          </a:prstGeom>
          <a:gradFill>
            <a:gsLst>
              <a:gs pos="0">
                <a:srgbClr val="FFFF78"/>
              </a:gs>
              <a:gs pos="35000">
                <a:srgbClr val="FFFDA1"/>
              </a:gs>
              <a:gs pos="100000">
                <a:srgbClr val="FFFFD7"/>
              </a:gs>
            </a:gsLst>
            <a:lin ang="16200000" scaled="0"/>
          </a:gradFill>
          <a:ln w="9525" cap="flat" cmpd="sng">
            <a:solidFill>
              <a:srgbClr val="FFCE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the buttons, text box, menu bar, login and registration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728837" y="3948888"/>
            <a:ext cx="5438700" cy="369300"/>
          </a:xfrm>
          <a:prstGeom prst="rect">
            <a:avLst/>
          </a:prstGeom>
          <a:gradFill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 scaled="0"/>
          </a:gradFill>
          <a:ln w="9525" cap="flat" cmpd="sng">
            <a:solidFill>
              <a:srgbClr val="F9F9F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the nim game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 flipH="1">
            <a:off x="4446963" y="1746463"/>
            <a:ext cx="2400" cy="36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</p:cxnSp>
      <p:cxnSp>
        <p:nvCxnSpPr>
          <p:cNvPr id="117" name="Google Shape;117;p18"/>
          <p:cNvCxnSpPr>
            <a:stCxn id="114" idx="2"/>
          </p:cNvCxnSpPr>
          <p:nvPr/>
        </p:nvCxnSpPr>
        <p:spPr>
          <a:xfrm>
            <a:off x="4445799" y="2778425"/>
            <a:ext cx="2400" cy="385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</p:cxnSp>
      <p:cxnSp>
        <p:nvCxnSpPr>
          <p:cNvPr id="118" name="Google Shape;118;p18"/>
          <p:cNvCxnSpPr>
            <a:stCxn id="113" idx="2"/>
            <a:endCxn id="115" idx="0"/>
          </p:cNvCxnSpPr>
          <p:nvPr/>
        </p:nvCxnSpPr>
        <p:spPr>
          <a:xfrm>
            <a:off x="4448137" y="3533187"/>
            <a:ext cx="0" cy="415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</p:cxnSp>
      <p:sp>
        <p:nvSpPr>
          <p:cNvPr id="119" name="Google Shape;119;p18"/>
          <p:cNvSpPr txBox="1"/>
          <p:nvPr/>
        </p:nvSpPr>
        <p:spPr>
          <a:xfrm>
            <a:off x="1724063" y="4733925"/>
            <a:ext cx="5438700" cy="369300"/>
          </a:xfrm>
          <a:prstGeom prst="rect">
            <a:avLst/>
          </a:prstGeom>
          <a:gradFill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 scaled="0"/>
          </a:gradFill>
          <a:ln w="9525" cap="flat" cmpd="sng">
            <a:solidFill>
              <a:srgbClr val="F9F9F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the winner part, connecting every jframe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8"/>
          <p:cNvCxnSpPr>
            <a:stCxn id="115" idx="2"/>
            <a:endCxn id="119" idx="0"/>
          </p:cNvCxnSpPr>
          <p:nvPr/>
        </p:nvCxnSpPr>
        <p:spPr>
          <a:xfrm flipH="1">
            <a:off x="4443387" y="4318188"/>
            <a:ext cx="4800" cy="415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US"/>
              <a:t>Function Description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We used Java swing to create the game. For the UI components we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used swing containers and swing control. For IDE we used NetBeans.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functions we used are listed below: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Javax.swing.jFrame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Jframe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class type of container. It works like the main window where the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swing containers and controls are added.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Javax.swing.JPanel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Jpanel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a generic lightweight container.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Jpanel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used here to enrich the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UI. The label is hence used on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JPanel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Javax.swing.JLabel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Label is used to name the game here. We have used Guess Game,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Puzzle game,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Nim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Game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as level here.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Javax.Swing.JComboBox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combobox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used here for the game. </a:t>
            </a: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Jpassword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It is used for taking password from user. It shows the text hidden with ‘*’.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just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664</Words>
  <Application>Microsoft Office PowerPoint</Application>
  <PresentationFormat>On-screen Show (4:3)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Tahoma</vt:lpstr>
      <vt:lpstr>Constantia</vt:lpstr>
      <vt:lpstr>Times New Roman</vt:lpstr>
      <vt:lpstr>Arial</vt:lpstr>
      <vt:lpstr>Noto Sans Symbols</vt:lpstr>
      <vt:lpstr>Calibri</vt:lpstr>
      <vt:lpstr>Arial Narrow</vt:lpstr>
      <vt:lpstr>2_islab2006-Eng</vt:lpstr>
      <vt:lpstr>1_islab2006-Eng</vt:lpstr>
      <vt:lpstr>Guess Game Featured by Nim Game</vt:lpstr>
      <vt:lpstr>Contents</vt:lpstr>
      <vt:lpstr>Introduction</vt:lpstr>
      <vt:lpstr>Puzzle Game</vt:lpstr>
      <vt:lpstr>Nim Game</vt:lpstr>
      <vt:lpstr>Motivation</vt:lpstr>
      <vt:lpstr>Application</vt:lpstr>
      <vt:lpstr>Flow Chart/Module</vt:lpstr>
      <vt:lpstr>Function Description</vt:lpstr>
      <vt:lpstr>Function Description</vt:lpstr>
      <vt:lpstr>Action Perform</vt:lpstr>
      <vt:lpstr>Action Perform</vt:lpstr>
      <vt:lpstr>Puzzle Game</vt:lpstr>
      <vt:lpstr>Nim Game </vt:lpstr>
      <vt:lpstr>Project Output</vt:lpstr>
      <vt:lpstr>Project Output</vt:lpstr>
      <vt:lpstr>Project Output</vt:lpstr>
      <vt:lpstr>Project Output</vt:lpstr>
      <vt:lpstr>Project 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Game Featured by Nim Game</dc:title>
  <cp:lastModifiedBy>MD AL AMIN BHUIYAN</cp:lastModifiedBy>
  <cp:revision>2</cp:revision>
  <dcterms:modified xsi:type="dcterms:W3CDTF">2022-01-09T06:15:51Z</dcterms:modified>
</cp:coreProperties>
</file>