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59" r:id="rId4"/>
    <p:sldId id="273" r:id="rId5"/>
    <p:sldId id="274" r:id="rId6"/>
    <p:sldId id="260" r:id="rId7"/>
    <p:sldId id="272" r:id="rId8"/>
    <p:sldId id="263" r:id="rId9"/>
    <p:sldId id="275" r:id="rId10"/>
    <p:sldId id="276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6D5"/>
    <a:srgbClr val="FCE3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3E31-5F8C-4179-A7ED-CB299C7DE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000DC-1F11-4F58-AD17-7A1469E08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634A-17CB-4792-A596-D3DB3B06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A723-5A21-49EA-848A-68433461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39EC-B5F3-4676-A85E-9C60A86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685F-75D7-426C-9260-58F2C187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CC595-B1DA-4BB6-8ED4-ED05EA14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5845-1542-4E3B-BA73-35D523ED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2B65-AF4C-4B65-9F27-5B11EBD2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7D2A-226C-4933-BC59-E298949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6DF49-987E-482C-B1C6-AD599A47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2D424-4FA0-4AEC-BC67-352F2676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A76E-1760-41EE-A6C3-69EECFE9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3454-36C0-487F-9628-13D6CA0C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45079-FF5A-4D4F-B9D2-373E7D4F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7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6C80-0DB1-4D26-9073-5CA7498C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FFB6-A8E0-42F4-BE25-9674F2B0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808A9-F5DB-403A-9EDC-6530D0E1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C7220-13C4-4096-B5CB-0E64081C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38C3-6545-4954-85AB-45311807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8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0C00-4A90-4D55-AFC7-EE797BC8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1256-C8B9-4584-8CB7-9AC3A839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6564-AA75-4F6D-B192-1C49DCE4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86DF-361E-4E4F-831D-833AB027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AC0C-532E-40AA-914A-5E686A47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5EC-AB36-4323-8E7B-08278C8B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D15F-4F6A-432C-9CE7-CED92BA0D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CF87-35B6-43B8-8714-C204AF75B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FB7C-7D30-4846-9860-85217B25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E3890-3542-4D65-8B86-58486633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7873-CF51-4E43-A864-5E2209DC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E3F5-9C6A-4BC9-BDE8-10BFE21F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30B5F-8911-47D0-8747-514AFDC4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6ECF7-FC08-470E-BE26-30BBBB477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B25D-012E-43FE-BB43-5DBD79371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432C7-3F17-4313-872A-176679BCC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F182-AF54-4A57-B3FC-510D5C5F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1D8E3-4E62-4924-9A54-9A50BF49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8CC56-DF90-4417-9411-3E6B5818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C261-8BC2-4E85-BEA3-90418E0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9F0CF-58D1-4A1A-9A4B-22BE195B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AC80-CBC1-4E8A-8125-D87337E3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8451D-051D-45DF-8859-D1E9DD9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8AE6E-18ED-4E7D-9A06-5C3059C5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0056-8290-4DC2-B141-12FE51F3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4393D-0C92-479F-8120-4C705792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6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2E4A-8775-4318-9457-D3B9A021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5651-A24D-4F3A-8E8F-06723E3E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F46BA-2945-49DC-B0EA-307C772FC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DCF6E-5A5F-49C3-8924-8B92EC19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5DB95-CF51-4ECB-83FA-393FBBFD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AE240-9C22-415B-B0F9-7C8D3D2B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9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E764-8BCE-437F-A903-05A1BD0B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02973-750B-48FF-A5F5-B5C6D7A05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05FF8-2E71-47EA-AFAB-7B8975514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AE830-1B39-4D22-B9FA-54B3056B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DCFF3-C701-46BD-987F-8EBA1D6A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73F6A-816A-4848-8D71-630FD24E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0DCC3-48ED-4B35-B6AE-DB40E955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D796-832F-4037-8143-83BE3E1E2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2030-301A-4C55-AF95-0870E520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B2CA-3834-4ED1-8748-E9A890F5753D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1B712-AD25-4904-AF66-1BD541E65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9071-BF98-4792-BA41-8D1DF085D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4139-6ABC-4DFC-899D-F756000F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ed, grass, colored, room&#10;&#10;Description automatically generated">
            <a:extLst>
              <a:ext uri="{FF2B5EF4-FFF2-40B4-BE49-F238E27FC236}">
                <a16:creationId xmlns:a16="http://schemas.microsoft.com/office/drawing/2014/main" id="{508964A3-1443-4C16-B13B-814587F1C5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36" y="1268409"/>
            <a:ext cx="4316837" cy="4321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1EF1A8-51A5-4DE2-8585-5D609C122BE2}"/>
              </a:ext>
            </a:extLst>
          </p:cNvPr>
          <p:cNvSpPr txBox="1"/>
          <p:nvPr/>
        </p:nvSpPr>
        <p:spPr>
          <a:xfrm>
            <a:off x="3418953" y="-14263"/>
            <a:ext cx="53712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1708 shots</a:t>
            </a: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50.4%</a:t>
            </a:r>
            <a:endParaRPr lang="en-US" sz="2000" dirty="0">
              <a:ln w="12700">
                <a:solidFill>
                  <a:srgbClr val="FFFFCC"/>
                </a:solidFill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175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47.1%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735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360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31.4%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613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61.7%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5968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459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52.6%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5025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832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3649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5968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470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459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48.4%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347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51.4%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51.4%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36.5%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179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62.6%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186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31.2%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122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29.5%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299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61.5%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135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60.7%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EDBEFD-0CA5-4EBC-A5B9-8FA9EF131142}"/>
              </a:ext>
            </a:extLst>
          </p:cNvPr>
          <p:cNvSpPr/>
          <p:nvPr/>
        </p:nvSpPr>
        <p:spPr>
          <a:xfrm>
            <a:off x="219512" y="211325"/>
            <a:ext cx="1369313" cy="1326326"/>
          </a:xfrm>
          <a:prstGeom prst="ellipse">
            <a:avLst/>
          </a:prstGeom>
          <a:solidFill>
            <a:schemeClr val="tx1">
              <a:alpha val="0"/>
            </a:schemeClr>
          </a:solidFill>
          <a:ln w="19050">
            <a:solidFill>
              <a:schemeClr val="tx1"/>
            </a:solidFill>
          </a:ln>
          <a:effectLst>
            <a:glow rad="76200">
              <a:srgbClr val="BF57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C7BDE3C4-E5C5-4BEC-9B22-C7624E77E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1" y="671713"/>
            <a:ext cx="1110293" cy="5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6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een, room&#10;&#10;Description automatically generated">
            <a:extLst>
              <a:ext uri="{FF2B5EF4-FFF2-40B4-BE49-F238E27FC236}">
                <a16:creationId xmlns:a16="http://schemas.microsoft.com/office/drawing/2014/main" id="{E1ABC47E-1DB4-438D-84E3-2EA6CE5D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7" y="1254270"/>
            <a:ext cx="4334030" cy="434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 64.3%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72.7%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72.2%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90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7695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60.5%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26.1%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65.6%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62.5%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Kamaka Hepa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59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49.2%</a:t>
            </a:r>
          </a:p>
        </p:txBody>
      </p:sp>
    </p:spTree>
    <p:extLst>
      <p:ext uri="{BB962C8B-B14F-4D97-AF65-F5344CB8AC3E}">
        <p14:creationId xmlns:p14="http://schemas.microsoft.com/office/powerpoint/2010/main" val="315722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86E23-6B99-4F52-86A0-DB366426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51" y="1267280"/>
            <a:ext cx="4328298" cy="4336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 30.0%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16.7%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72.5%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63.9%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90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7695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57.0%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39.3%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76.9%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14.3%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76.2%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Kai Jones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75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55.3%</a:t>
            </a:r>
          </a:p>
        </p:txBody>
      </p:sp>
    </p:spTree>
    <p:extLst>
      <p:ext uri="{BB962C8B-B14F-4D97-AF65-F5344CB8AC3E}">
        <p14:creationId xmlns:p14="http://schemas.microsoft.com/office/powerpoint/2010/main" val="71317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08BABE1-4F51-42E9-9467-8948ADB6B81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51" y="1267278"/>
            <a:ext cx="4328298" cy="4323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 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23.1%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57.1%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90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7695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28.9%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42.9%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12.5%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75.0%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Will Baker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70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31.4%</a:t>
            </a:r>
          </a:p>
        </p:txBody>
      </p:sp>
    </p:spTree>
    <p:extLst>
      <p:ext uri="{BB962C8B-B14F-4D97-AF65-F5344CB8AC3E}">
        <p14:creationId xmlns:p14="http://schemas.microsoft.com/office/powerpoint/2010/main" val="6697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oom, red&#10;&#10;Description automatically generated">
            <a:extLst>
              <a:ext uri="{FF2B5EF4-FFF2-40B4-BE49-F238E27FC236}">
                <a16:creationId xmlns:a16="http://schemas.microsoft.com/office/drawing/2014/main" id="{0AFA983D-BDE4-4D3A-8B5F-1758855427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82" y="1254266"/>
            <a:ext cx="4322567" cy="4329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 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57.1%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16.7%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90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7695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62.5%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66.7%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Brock Cunningham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24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41.7%</a:t>
            </a:r>
          </a:p>
        </p:txBody>
      </p:sp>
    </p:spTree>
    <p:extLst>
      <p:ext uri="{BB962C8B-B14F-4D97-AF65-F5344CB8AC3E}">
        <p14:creationId xmlns:p14="http://schemas.microsoft.com/office/powerpoint/2010/main" val="203723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3D63DDA7-DFFB-4B17-9FAB-D250343707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81" y="1231106"/>
            <a:ext cx="4322565" cy="4355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148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55.7%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27.3%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6659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528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56.4%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73944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6017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6659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528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58.9%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60.8%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25.0%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Jase Febres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188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51.9%</a:t>
            </a:r>
          </a:p>
        </p:txBody>
      </p:sp>
    </p:spTree>
    <p:extLst>
      <p:ext uri="{BB962C8B-B14F-4D97-AF65-F5344CB8AC3E}">
        <p14:creationId xmlns:p14="http://schemas.microsoft.com/office/powerpoint/2010/main" val="235515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ed, grass, room, green&#10;&#10;Description automatically generated">
            <a:extLst>
              <a:ext uri="{FF2B5EF4-FFF2-40B4-BE49-F238E27FC236}">
                <a16:creationId xmlns:a16="http://schemas.microsoft.com/office/drawing/2014/main" id="{DFAF869C-96FD-4718-9365-B680F020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80" y="1281392"/>
            <a:ext cx="4322567" cy="4318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61.4%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59.2%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34.7%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60.4%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60014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8638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56.5%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6075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135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9373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56.7%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60014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8638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42.3%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69.4%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43.4%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57.5%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34.1%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30.8%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62.5%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61.9%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Matt Coleman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310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52.1%</a:t>
            </a:r>
          </a:p>
        </p:txBody>
      </p:sp>
    </p:spTree>
    <p:extLst>
      <p:ext uri="{BB962C8B-B14F-4D97-AF65-F5344CB8AC3E}">
        <p14:creationId xmlns:p14="http://schemas.microsoft.com/office/powerpoint/2010/main" val="18231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, red&#10;&#10;Description automatically generated">
            <a:extLst>
              <a:ext uri="{FF2B5EF4-FFF2-40B4-BE49-F238E27FC236}">
                <a16:creationId xmlns:a16="http://schemas.microsoft.com/office/drawing/2014/main" id="{0597CD01-4A38-4AF3-9EE7-808DA23FC5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447" y="1281390"/>
            <a:ext cx="4328300" cy="4326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59.4%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58.5%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27.9%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56.8%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60014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8638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57.7%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6075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132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9373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54.5%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60014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8638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37.8%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68.9%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65.7%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51.4%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Andrew Jones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308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51.3%</a:t>
            </a:r>
          </a:p>
        </p:txBody>
      </p:sp>
    </p:spTree>
    <p:extLst>
      <p:ext uri="{BB962C8B-B14F-4D97-AF65-F5344CB8AC3E}">
        <p14:creationId xmlns:p14="http://schemas.microsoft.com/office/powerpoint/2010/main" val="2024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oom&#10;&#10;Description automatically generated">
            <a:extLst>
              <a:ext uri="{FF2B5EF4-FFF2-40B4-BE49-F238E27FC236}">
                <a16:creationId xmlns:a16="http://schemas.microsoft.com/office/drawing/2014/main" id="{2606D001-DEFF-452C-8214-7972BDF5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911" y="1281395"/>
            <a:ext cx="4316835" cy="4318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52.9%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60014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8638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6075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9373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56.9%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60014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8638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22.2%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56.3%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55.5%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Gerald Liddell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61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44.3%</a:t>
            </a:r>
          </a:p>
        </p:txBody>
      </p:sp>
    </p:spTree>
    <p:extLst>
      <p:ext uri="{BB962C8B-B14F-4D97-AF65-F5344CB8AC3E}">
        <p14:creationId xmlns:p14="http://schemas.microsoft.com/office/powerpoint/2010/main" val="51566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colored, colorful, red&#10;&#10;Description automatically generated">
            <a:extLst>
              <a:ext uri="{FF2B5EF4-FFF2-40B4-BE49-F238E27FC236}">
                <a16:creationId xmlns:a16="http://schemas.microsoft.com/office/drawing/2014/main" id="{3721C4D1-01E4-4620-BCE4-B3F70D8C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52" y="1268410"/>
            <a:ext cx="4322567" cy="4347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37.9%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121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74.3%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90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7695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67.0%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63.6%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81.8%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36.4%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74.0%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72.7%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Jericho Sims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150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67.3%</a:t>
            </a:r>
          </a:p>
        </p:txBody>
      </p:sp>
    </p:spTree>
    <p:extLst>
      <p:ext uri="{BB962C8B-B14F-4D97-AF65-F5344CB8AC3E}">
        <p14:creationId xmlns:p14="http://schemas.microsoft.com/office/powerpoint/2010/main" val="13352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ed, room&#10;&#10;Description automatically generated">
            <a:extLst>
              <a:ext uri="{FF2B5EF4-FFF2-40B4-BE49-F238E27FC236}">
                <a16:creationId xmlns:a16="http://schemas.microsoft.com/office/drawing/2014/main" id="{AF0C7739-A2E7-47CE-AC43-E4254EC912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82" y="1268410"/>
            <a:ext cx="4316834" cy="4322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53.8%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90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7695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54.3%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44.4%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75.0%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68.2%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36.4%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Royce Hamm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60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48.3%</a:t>
            </a:r>
          </a:p>
        </p:txBody>
      </p:sp>
    </p:spTree>
    <p:extLst>
      <p:ext uri="{BB962C8B-B14F-4D97-AF65-F5344CB8AC3E}">
        <p14:creationId xmlns:p14="http://schemas.microsoft.com/office/powerpoint/2010/main" val="71695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ed, grass, colored, room&#10;&#10;Description automatically generated">
            <a:extLst>
              <a:ext uri="{FF2B5EF4-FFF2-40B4-BE49-F238E27FC236}">
                <a16:creationId xmlns:a16="http://schemas.microsoft.com/office/drawing/2014/main" id="{B84DA36A-F966-40F9-960D-186510C1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80" y="1267280"/>
            <a:ext cx="4322567" cy="432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 11.5%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 130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37.1%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116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53.4%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90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142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7695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45.1%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54.7%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61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54.1%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55.8%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59.1%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33.3%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42.9%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41.7%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66.7%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Courtney Ramey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316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46.8%</a:t>
            </a:r>
          </a:p>
        </p:txBody>
      </p:sp>
    </p:spTree>
    <p:extLst>
      <p:ext uri="{BB962C8B-B14F-4D97-AF65-F5344CB8AC3E}">
        <p14:creationId xmlns:p14="http://schemas.microsoft.com/office/powerpoint/2010/main" val="271845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red, room&#10;&#10;Description automatically generated">
            <a:extLst>
              <a:ext uri="{FF2B5EF4-FFF2-40B4-BE49-F238E27FC236}">
                <a16:creationId xmlns:a16="http://schemas.microsoft.com/office/drawing/2014/main" id="{8830DB73-E8C4-41EF-852D-C7D9E272D4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16" y="1254266"/>
            <a:ext cx="4334031" cy="4336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DB450-59F6-4D8D-AF79-09D001061524}"/>
              </a:ext>
            </a:extLst>
          </p:cNvPr>
          <p:cNvSpPr txBox="1"/>
          <p:nvPr/>
        </p:nvSpPr>
        <p:spPr>
          <a:xfrm rot="16200000">
            <a:off x="1689407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4486A-1D14-4568-B5EA-B48EF9DE8411}"/>
              </a:ext>
            </a:extLst>
          </p:cNvPr>
          <p:cNvSpPr txBox="1"/>
          <p:nvPr/>
        </p:nvSpPr>
        <p:spPr>
          <a:xfrm rot="16200000">
            <a:off x="2129829" y="46453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DD8B4-1A57-47AD-9243-D54C17C48475}"/>
              </a:ext>
            </a:extLst>
          </p:cNvPr>
          <p:cNvSpPr txBox="1"/>
          <p:nvPr/>
        </p:nvSpPr>
        <p:spPr>
          <a:xfrm rot="16200000">
            <a:off x="2129829" y="3259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BEFA8-92B7-494A-BDF7-87CC31FF7780}"/>
              </a:ext>
            </a:extLst>
          </p:cNvPr>
          <p:cNvSpPr txBox="1"/>
          <p:nvPr/>
        </p:nvSpPr>
        <p:spPr>
          <a:xfrm rot="16200000">
            <a:off x="2129829" y="187414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1C6E3-54FC-4A96-9F17-0AC002D7973E}"/>
              </a:ext>
            </a:extLst>
          </p:cNvPr>
          <p:cNvSpPr txBox="1"/>
          <p:nvPr/>
        </p:nvSpPr>
        <p:spPr>
          <a:xfrm>
            <a:off x="5655578" y="648369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Clock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27A2-3529-46DA-BAE7-BF46272A6ABA}"/>
              </a:ext>
            </a:extLst>
          </p:cNvPr>
          <p:cNvSpPr txBox="1"/>
          <p:nvPr/>
        </p:nvSpPr>
        <p:spPr>
          <a:xfrm>
            <a:off x="4215567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Early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DE012C-3D14-4F44-B269-398496B740D7}"/>
              </a:ext>
            </a:extLst>
          </p:cNvPr>
          <p:cNvSpPr txBox="1"/>
          <p:nvPr/>
        </p:nvSpPr>
        <p:spPr>
          <a:xfrm>
            <a:off x="5655578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92790-34B0-4D61-9253-1EA30ABFFDA8}"/>
              </a:ext>
            </a:extLst>
          </p:cNvPr>
          <p:cNvSpPr txBox="1"/>
          <p:nvPr/>
        </p:nvSpPr>
        <p:spPr>
          <a:xfrm>
            <a:off x="7095589" y="6119169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</a:rPr>
              <a:t>Late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9E336-F4EF-4190-B9B6-F9D8ABAC9803}"/>
              </a:ext>
            </a:extLst>
          </p:cNvPr>
          <p:cNvSpPr txBox="1"/>
          <p:nvPr/>
        </p:nvSpPr>
        <p:spPr>
          <a:xfrm>
            <a:off x="4215567" y="167440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566B0-24A4-4D1D-90E9-2C3768534035}"/>
              </a:ext>
            </a:extLst>
          </p:cNvPr>
          <p:cNvSpPr txBox="1"/>
          <p:nvPr/>
        </p:nvSpPr>
        <p:spPr>
          <a:xfrm>
            <a:off x="4215567" y="204341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 30.0%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2ED1D-B37C-4B5A-BE59-9F7558D14725}"/>
              </a:ext>
            </a:extLst>
          </p:cNvPr>
          <p:cNvSpPr txBox="1"/>
          <p:nvPr/>
        </p:nvSpPr>
        <p:spPr>
          <a:xfrm>
            <a:off x="2857694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39A89-6A33-46AD-838D-7BA455A95164}"/>
              </a:ext>
            </a:extLst>
          </p:cNvPr>
          <p:cNvSpPr txBox="1"/>
          <p:nvPr/>
        </p:nvSpPr>
        <p:spPr>
          <a:xfrm>
            <a:off x="2857694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37.5%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A20F4-6D0A-469C-ADCA-11DA2476BAFC}"/>
              </a:ext>
            </a:extLst>
          </p:cNvPr>
          <p:cNvSpPr txBox="1"/>
          <p:nvPr/>
        </p:nvSpPr>
        <p:spPr>
          <a:xfrm>
            <a:off x="286342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22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7B2E85-C7DD-427B-B70E-8BAB06B92F60}"/>
              </a:ext>
            </a:extLst>
          </p:cNvPr>
          <p:cNvSpPr txBox="1"/>
          <p:nvPr/>
        </p:nvSpPr>
        <p:spPr>
          <a:xfrm>
            <a:off x="286342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18.2%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003F52-BF13-4B40-A50B-369B7DCE666C}"/>
              </a:ext>
            </a:extLst>
          </p:cNvPr>
          <p:cNvSpPr txBox="1"/>
          <p:nvPr/>
        </p:nvSpPr>
        <p:spPr>
          <a:xfrm>
            <a:off x="2857695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7C775-83EA-4E64-A327-C1A6371FC71C}"/>
              </a:ext>
            </a:extLst>
          </p:cNvPr>
          <p:cNvSpPr txBox="1"/>
          <p:nvPr/>
        </p:nvSpPr>
        <p:spPr>
          <a:xfrm>
            <a:off x="2857695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75.0%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7BD5FE-8541-429D-B659-40D25B998EE2}"/>
              </a:ext>
            </a:extLst>
          </p:cNvPr>
          <p:cNvSpPr txBox="1"/>
          <p:nvPr/>
        </p:nvSpPr>
        <p:spPr>
          <a:xfrm>
            <a:off x="4184423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06D6E9-11D5-48FF-82D0-AE9211494159}"/>
              </a:ext>
            </a:extLst>
          </p:cNvPr>
          <p:cNvSpPr txBox="1"/>
          <p:nvPr/>
        </p:nvSpPr>
        <p:spPr>
          <a:xfrm>
            <a:off x="4184423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47.8%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7330D6-DB98-43F6-8D25-0D16DB82FC28}"/>
              </a:ext>
            </a:extLst>
          </p:cNvPr>
          <p:cNvSpPr txBox="1"/>
          <p:nvPr/>
        </p:nvSpPr>
        <p:spPr>
          <a:xfrm>
            <a:off x="5655578" y="559072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40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B2EE45-AF19-4DB7-A3DE-5F3EC8A34237}"/>
              </a:ext>
            </a:extLst>
          </p:cNvPr>
          <p:cNvSpPr txBox="1"/>
          <p:nvPr/>
        </p:nvSpPr>
        <p:spPr>
          <a:xfrm>
            <a:off x="5655578" y="587695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37.5%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C74CF9-B1AC-4411-BCE9-9A08EAE42429}"/>
              </a:ext>
            </a:extLst>
          </p:cNvPr>
          <p:cNvSpPr txBox="1"/>
          <p:nvPr/>
        </p:nvSpPr>
        <p:spPr>
          <a:xfrm>
            <a:off x="7094431" y="558337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E4EED6-878F-4C07-B71F-99AA8BB637F1}"/>
              </a:ext>
            </a:extLst>
          </p:cNvPr>
          <p:cNvSpPr txBox="1"/>
          <p:nvPr/>
        </p:nvSpPr>
        <p:spPr>
          <a:xfrm>
            <a:off x="7094431" y="586960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47.8%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E0C680-5452-4498-9477-554409E17D03}"/>
              </a:ext>
            </a:extLst>
          </p:cNvPr>
          <p:cNvSpPr txBox="1"/>
          <p:nvPr/>
        </p:nvSpPr>
        <p:spPr>
          <a:xfrm>
            <a:off x="5638813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10BFA2-019E-4825-A1B8-8D4E8AF00E06}"/>
              </a:ext>
            </a:extLst>
          </p:cNvPr>
          <p:cNvSpPr txBox="1"/>
          <p:nvPr/>
        </p:nvSpPr>
        <p:spPr>
          <a:xfrm>
            <a:off x="5638813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35.3%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F21FD0-26B3-4F22-9552-1879945A899E}"/>
              </a:ext>
            </a:extLst>
          </p:cNvPr>
          <p:cNvSpPr txBox="1"/>
          <p:nvPr/>
        </p:nvSpPr>
        <p:spPr>
          <a:xfrm>
            <a:off x="7094431" y="1674401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6242A0-90C8-43AE-84E3-7B3A2328BBED}"/>
              </a:ext>
            </a:extLst>
          </p:cNvPr>
          <p:cNvSpPr txBox="1"/>
          <p:nvPr/>
        </p:nvSpPr>
        <p:spPr>
          <a:xfrm>
            <a:off x="7094431" y="2043416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46.2%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57E35-16DF-4200-8953-E8756BB365AD}"/>
              </a:ext>
            </a:extLst>
          </p:cNvPr>
          <p:cNvSpPr txBox="1"/>
          <p:nvPr/>
        </p:nvSpPr>
        <p:spPr>
          <a:xfrm>
            <a:off x="4215567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4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EAE0A2-F3EE-4DC9-8D4F-F1556907C5A6}"/>
              </a:ext>
            </a:extLst>
          </p:cNvPr>
          <p:cNvSpPr txBox="1"/>
          <p:nvPr/>
        </p:nvSpPr>
        <p:spPr>
          <a:xfrm>
            <a:off x="4215567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25.0%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D7BEE-0EC9-48D8-82F9-6F4185F80CE5}"/>
              </a:ext>
            </a:extLst>
          </p:cNvPr>
          <p:cNvSpPr txBox="1"/>
          <p:nvPr/>
        </p:nvSpPr>
        <p:spPr>
          <a:xfrm>
            <a:off x="4215567" y="4537585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9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09EBE8-26E7-46E1-A5F4-FA64865AB6BD}"/>
              </a:ext>
            </a:extLst>
          </p:cNvPr>
          <p:cNvSpPr txBox="1"/>
          <p:nvPr/>
        </p:nvSpPr>
        <p:spPr>
          <a:xfrm>
            <a:off x="4215567" y="4906600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77.8%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C6174D-7FB0-44AB-9F4C-9D69A3FACC4D}"/>
              </a:ext>
            </a:extLst>
          </p:cNvPr>
          <p:cNvSpPr txBox="1"/>
          <p:nvPr/>
        </p:nvSpPr>
        <p:spPr>
          <a:xfrm>
            <a:off x="5655578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15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8D6126-348D-46F2-B512-E0E180A0930F}"/>
              </a:ext>
            </a:extLst>
          </p:cNvPr>
          <p:cNvSpPr txBox="1"/>
          <p:nvPr/>
        </p:nvSpPr>
        <p:spPr>
          <a:xfrm>
            <a:off x="5655578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20.0%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A922FB-4E30-4100-88C6-681761EDF90F}"/>
              </a:ext>
            </a:extLst>
          </p:cNvPr>
          <p:cNvSpPr txBox="1"/>
          <p:nvPr/>
        </p:nvSpPr>
        <p:spPr>
          <a:xfrm>
            <a:off x="7094431" y="310599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3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2A3F4-7507-4D40-B554-5F767248E00B}"/>
              </a:ext>
            </a:extLst>
          </p:cNvPr>
          <p:cNvSpPr txBox="1"/>
          <p:nvPr/>
        </p:nvSpPr>
        <p:spPr>
          <a:xfrm>
            <a:off x="7094431" y="347500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0.0%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7F0A1F-94A6-483A-A6FD-07F2143C46AB}"/>
              </a:ext>
            </a:extLst>
          </p:cNvPr>
          <p:cNvSpPr txBox="1"/>
          <p:nvPr/>
        </p:nvSpPr>
        <p:spPr>
          <a:xfrm>
            <a:off x="5655578" y="4524927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8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916729-41DE-4C07-BD23-41EE65D728DF}"/>
              </a:ext>
            </a:extLst>
          </p:cNvPr>
          <p:cNvSpPr txBox="1"/>
          <p:nvPr/>
        </p:nvSpPr>
        <p:spPr>
          <a:xfrm>
            <a:off x="5655578" y="4893942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75.0%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2AE02F-F819-4CAB-A697-0591D5201BCC}"/>
              </a:ext>
            </a:extLst>
          </p:cNvPr>
          <p:cNvSpPr txBox="1"/>
          <p:nvPr/>
        </p:nvSpPr>
        <p:spPr>
          <a:xfrm>
            <a:off x="7094431" y="4532728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6CB1F1-BA02-45C4-8936-A3D6801A68CD}"/>
              </a:ext>
            </a:extLst>
          </p:cNvPr>
          <p:cNvSpPr txBox="1"/>
          <p:nvPr/>
        </p:nvSpPr>
        <p:spPr>
          <a:xfrm>
            <a:off x="7094431" y="4901743"/>
            <a:ext cx="88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glow rad="76200">
                    <a:schemeClr val="bg1"/>
                  </a:glow>
                </a:effectLst>
                <a:latin typeface="Consolas" panose="020B0609020204030204" pitchFamily="49" charset="0"/>
              </a:rPr>
              <a:t>71.4%</a:t>
            </a:r>
            <a:endParaRPr lang="en-US" sz="2000" dirty="0">
              <a:effectLst>
                <a:glow rad="76200">
                  <a:schemeClr val="bg1"/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4E6EE-7988-4ACB-9D65-24ADA3387AE8}"/>
              </a:ext>
            </a:extLst>
          </p:cNvPr>
          <p:cNvSpPr txBox="1"/>
          <p:nvPr/>
        </p:nvSpPr>
        <p:spPr>
          <a:xfrm>
            <a:off x="3794667" y="0"/>
            <a:ext cx="460266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Donovan Williams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Texas | 2019-20 (19-12)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86 shots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43.0%</a:t>
            </a:r>
          </a:p>
        </p:txBody>
      </p:sp>
    </p:spTree>
    <p:extLst>
      <p:ext uri="{BB962C8B-B14F-4D97-AF65-F5344CB8AC3E}">
        <p14:creationId xmlns:p14="http://schemas.microsoft.com/office/powerpoint/2010/main" val="233338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850</Words>
  <Application>Microsoft Office PowerPoint</Application>
  <PresentationFormat>Widescreen</PresentationFormat>
  <Paragraphs>545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Muhanna, Amer I</dc:creator>
  <cp:lastModifiedBy>Muhanna, Amer I</cp:lastModifiedBy>
  <cp:revision>220</cp:revision>
  <dcterms:created xsi:type="dcterms:W3CDTF">2019-08-17T19:13:07Z</dcterms:created>
  <dcterms:modified xsi:type="dcterms:W3CDTF">2020-04-03T18:07:01Z</dcterms:modified>
</cp:coreProperties>
</file>