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7" r:id="rId3"/>
    <p:sldId id="268" r:id="rId4"/>
    <p:sldId id="283" r:id="rId5"/>
    <p:sldId id="274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B4E0B-F81D-488F-85DC-79DA0F9ACF45}" v="14" dt="2022-09-12T11:32:24.197"/>
    <p1510:client id="{284C5E40-7253-C77D-746C-79B5AE07F5B5}" v="2" dt="2023-03-23T05:45:38.592"/>
    <p1510:client id="{2E1D8DF8-8D6A-4681-8541-2D662706C4D0}" v="6" dt="2023-04-04T10:45:10.566"/>
    <p1510:client id="{69A7435E-D89A-EF3D-B384-AFDA170FD5D5}" v="2" dt="2022-11-09T13:28:42.289"/>
    <p1510:client id="{70ECE86F-663B-D41B-77A2-AEA21BE02369}" v="11" dt="2023-03-03T08:02:07.421"/>
    <p1510:client id="{76773EB9-A620-4CBE-BF4B-F9DE4F78A9E5}" v="4" dt="2023-01-17T09:30:34.751"/>
    <p1510:client id="{7E629D7F-EBD6-11A6-4C69-EB185E053CC3}" v="1" dt="2023-02-02T10:03:20.446"/>
    <p1510:client id="{8170DE1A-FCEF-E6D0-FFBB-A503DBAA04EB}" v="4" dt="2023-03-03T03:45:42.409"/>
    <p1510:client id="{87B7B425-1B3D-4FCA-A9E6-DA0DC5E84B49}" v="3" dt="2022-04-26T08:12:43.030"/>
    <p1510:client id="{B70F17ED-8B40-4C87-8466-CEC02C844506}" v="1" dt="2022-07-19T09:53:57.790"/>
    <p1510:client id="{BFC8B7FC-BEE0-413E-8D54-617220BD17B7}" v="2" dt="2022-12-06T13:00:40.193"/>
    <p1510:client id="{D06B012C-9535-474F-BF60-57251557B925}" v="4" dt="2022-05-24T22:21:34.016"/>
    <p1510:client id="{D88AB5E5-55FD-460B-BF61-CE85CD95BF3A}" v="4" dt="2023-01-16T12:35:56.631"/>
    <p1510:client id="{ECDF27A4-3C86-7811-0805-35DB6F4F4FB8}" v="9" dt="2023-02-09T10:54:33.557"/>
    <p1510:client id="{F88E5403-A692-4ADF-838D-2FFF1AC40420}" v="1" dt="2022-12-12T12:39:58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mington Voon" userId="S::remvoon@devvoon.onmicrosoft.com::b022d43e-010b-41b3-bbff-77e606fe2dbb" providerId="AD" clId="Web-{56E643C4-346A-284F-E2A9-F9C4E9A0ED2B}"/>
    <pc:docChg chg="modSld">
      <pc:chgData name="Remington Voon" userId="S::remvoon@devvoon.onmicrosoft.com::b022d43e-010b-41b3-bbff-77e606fe2dbb" providerId="AD" clId="Web-{56E643C4-346A-284F-E2A9-F9C4E9A0ED2B}" dt="2022-04-12T05:38:01.431" v="38"/>
      <pc:docMkLst>
        <pc:docMk/>
      </pc:docMkLst>
      <pc:sldChg chg="modSp modNotes">
        <pc:chgData name="Remington Voon" userId="S::remvoon@devvoon.onmicrosoft.com::b022d43e-010b-41b3-bbff-77e606fe2dbb" providerId="AD" clId="Web-{56E643C4-346A-284F-E2A9-F9C4E9A0ED2B}" dt="2022-04-12T05:38:01.431" v="38"/>
        <pc:sldMkLst>
          <pc:docMk/>
          <pc:sldMk cId="3772003480" sldId="267"/>
        </pc:sldMkLst>
        <pc:spChg chg="mod">
          <ac:chgData name="Remington Voon" userId="S::remvoon@devvoon.onmicrosoft.com::b022d43e-010b-41b3-bbff-77e606fe2dbb" providerId="AD" clId="Web-{56E643C4-346A-284F-E2A9-F9C4E9A0ED2B}" dt="2022-04-12T05:37:22.165" v="0" actId="20577"/>
          <ac:spMkLst>
            <pc:docMk/>
            <pc:sldMk cId="3772003480" sldId="267"/>
            <ac:spMk id="3" creationId="{4805FEE4-C325-4051-AA0F-E2CAB08886E5}"/>
          </ac:spMkLst>
        </pc:spChg>
      </pc:sldChg>
    </pc:docChg>
  </pc:docChgLst>
  <pc:docChgLst>
    <pc:chgData name="Remington Voon" userId="S::remvoon@devvoon.onmicrosoft.com::b022d43e-010b-41b3-bbff-77e606fe2dbb" providerId="AD" clId="Web-{A6CF506F-496F-75C0-B858-5E54C3015C02}"/>
    <pc:docChg chg="sldOrd">
      <pc:chgData name="Remington Voon" userId="S::remvoon@devvoon.onmicrosoft.com::b022d43e-010b-41b3-bbff-77e606fe2dbb" providerId="AD" clId="Web-{A6CF506F-496F-75C0-B858-5E54C3015C02}" dt="2022-04-12T09:24:20.398" v="0"/>
      <pc:docMkLst>
        <pc:docMk/>
      </pc:docMkLst>
      <pc:sldChg chg="ord">
        <pc:chgData name="Remington Voon" userId="S::remvoon@devvoon.onmicrosoft.com::b022d43e-010b-41b3-bbff-77e606fe2dbb" providerId="AD" clId="Web-{A6CF506F-496F-75C0-B858-5E54C3015C02}" dt="2022-04-12T09:24:20.398" v="0"/>
        <pc:sldMkLst>
          <pc:docMk/>
          <pc:sldMk cId="1249921164" sldId="258"/>
        </pc:sldMkLst>
      </pc:sldChg>
    </pc:docChg>
  </pc:docChgLst>
  <pc:docChgLst>
    <pc:chgData name="Remington Voon" userId="S::remvoon@devvoon.onmicrosoft.com::b022d43e-010b-41b3-bbff-77e606fe2dbb" providerId="AD" clId="Web-{143F4BE3-F368-375F-7ECC-10A101F70E9B}"/>
    <pc:docChg chg="modSld sldOrd">
      <pc:chgData name="Remington Voon" userId="S::remvoon@devvoon.onmicrosoft.com::b022d43e-010b-41b3-bbff-77e606fe2dbb" providerId="AD" clId="Web-{143F4BE3-F368-375F-7ECC-10A101F70E9B}" dt="2022-04-11T08:11:06.854" v="112"/>
      <pc:docMkLst>
        <pc:docMk/>
      </pc:docMkLst>
      <pc:sldChg chg="addSp delSp modSp ord">
        <pc:chgData name="Remington Voon" userId="S::remvoon@devvoon.onmicrosoft.com::b022d43e-010b-41b3-bbff-77e606fe2dbb" providerId="AD" clId="Web-{143F4BE3-F368-375F-7ECC-10A101F70E9B}" dt="2022-04-11T08:09:24.242" v="105"/>
        <pc:sldMkLst>
          <pc:docMk/>
          <pc:sldMk cId="1249921164" sldId="258"/>
        </pc:sldMkLst>
        <pc:spChg chg="mod">
          <ac:chgData name="Remington Voon" userId="S::remvoon@devvoon.onmicrosoft.com::b022d43e-010b-41b3-bbff-77e606fe2dbb" providerId="AD" clId="Web-{143F4BE3-F368-375F-7ECC-10A101F70E9B}" dt="2022-04-11T07:57:41.119" v="42" actId="1076"/>
          <ac:spMkLst>
            <pc:docMk/>
            <pc:sldMk cId="1249921164" sldId="258"/>
            <ac:spMk id="5" creationId="{6C063579-F7B0-4D73-9C7E-9CAC7F4E5EDE}"/>
          </ac:spMkLst>
        </pc:spChg>
        <pc:spChg chg="mod">
          <ac:chgData name="Remington Voon" userId="S::remvoon@devvoon.onmicrosoft.com::b022d43e-010b-41b3-bbff-77e606fe2dbb" providerId="AD" clId="Web-{143F4BE3-F368-375F-7ECC-10A101F70E9B}" dt="2022-04-11T07:57:58.182" v="47" actId="1076"/>
          <ac:spMkLst>
            <pc:docMk/>
            <pc:sldMk cId="1249921164" sldId="258"/>
            <ac:spMk id="68" creationId="{79626B03-F54C-4B31-93DE-DDF539527602}"/>
          </ac:spMkLst>
        </pc:spChg>
        <pc:picChg chg="del mod">
          <ac:chgData name="Remington Voon" userId="S::remvoon@devvoon.onmicrosoft.com::b022d43e-010b-41b3-bbff-77e606fe2dbb" providerId="AD" clId="Web-{143F4BE3-F368-375F-7ECC-10A101F70E9B}" dt="2022-04-11T07:57:11.150" v="41"/>
          <ac:picMkLst>
            <pc:docMk/>
            <pc:sldMk cId="1249921164" sldId="258"/>
            <ac:picMk id="3" creationId="{196D7646-9D3C-4A1D-ABD4-0ADD221709BA}"/>
          </ac:picMkLst>
        </pc:picChg>
        <pc:picChg chg="add del mod">
          <ac:chgData name="Remington Voon" userId="S::remvoon@devvoon.onmicrosoft.com::b022d43e-010b-41b3-bbff-77e606fe2dbb" providerId="AD" clId="Web-{143F4BE3-F368-375F-7ECC-10A101F70E9B}" dt="2022-04-11T07:51:23.174" v="5"/>
          <ac:picMkLst>
            <pc:docMk/>
            <pc:sldMk cId="1249921164" sldId="258"/>
            <ac:picMk id="4" creationId="{8FB1B5EE-0681-F889-1907-D5123DBABA58}"/>
          </ac:picMkLst>
        </pc:picChg>
        <pc:picChg chg="del">
          <ac:chgData name="Remington Voon" userId="S::remvoon@devvoon.onmicrosoft.com::b022d43e-010b-41b3-bbff-77e606fe2dbb" providerId="AD" clId="Web-{143F4BE3-F368-375F-7ECC-10A101F70E9B}" dt="2022-04-11T07:51:53.972" v="8"/>
          <ac:picMkLst>
            <pc:docMk/>
            <pc:sldMk cId="1249921164" sldId="258"/>
            <ac:picMk id="6" creationId="{026CAFB2-BAD3-4892-95F1-89100EF78678}"/>
          </ac:picMkLst>
        </pc:picChg>
        <pc:picChg chg="add mod">
          <ac:chgData name="Remington Voon" userId="S::remvoon@devvoon.onmicrosoft.com::b022d43e-010b-41b3-bbff-77e606fe2dbb" providerId="AD" clId="Web-{143F4BE3-F368-375F-7ECC-10A101F70E9B}" dt="2022-04-11T07:51:57.237" v="9" actId="1076"/>
          <ac:picMkLst>
            <pc:docMk/>
            <pc:sldMk cId="1249921164" sldId="258"/>
            <ac:picMk id="7" creationId="{2F7D4C68-813C-AF06-B06A-11D3230B653D}"/>
          </ac:picMkLst>
        </pc:picChg>
        <pc:picChg chg="add mod">
          <ac:chgData name="Remington Voon" userId="S::remvoon@devvoon.onmicrosoft.com::b022d43e-010b-41b3-bbff-77e606fe2dbb" providerId="AD" clId="Web-{143F4BE3-F368-375F-7ECC-10A101F70E9B}" dt="2022-04-11T07:58:11.198" v="48" actId="1076"/>
          <ac:picMkLst>
            <pc:docMk/>
            <pc:sldMk cId="1249921164" sldId="258"/>
            <ac:picMk id="9" creationId="{1C6D728B-782E-1FC6-DAE1-FC2A7D3397C2}"/>
          </ac:picMkLst>
        </pc:picChg>
        <pc:picChg chg="add mod">
          <ac:chgData name="Remington Voon" userId="S::remvoon@devvoon.onmicrosoft.com::b022d43e-010b-41b3-bbff-77e606fe2dbb" providerId="AD" clId="Web-{143F4BE3-F368-375F-7ECC-10A101F70E9B}" dt="2022-04-11T08:08:11.929" v="88" actId="14100"/>
          <ac:picMkLst>
            <pc:docMk/>
            <pc:sldMk cId="1249921164" sldId="258"/>
            <ac:picMk id="10" creationId="{12A60A3B-0AAC-FCEA-FBEB-053A806CCCBB}"/>
          </ac:picMkLst>
        </pc:picChg>
        <pc:picChg chg="mod">
          <ac:chgData name="Remington Voon" userId="S::remvoon@devvoon.onmicrosoft.com::b022d43e-010b-41b3-bbff-77e606fe2dbb" providerId="AD" clId="Web-{143F4BE3-F368-375F-7ECC-10A101F70E9B}" dt="2022-04-11T07:57:58.166" v="46" actId="1076"/>
          <ac:picMkLst>
            <pc:docMk/>
            <pc:sldMk cId="1249921164" sldId="258"/>
            <ac:picMk id="25" creationId="{11D70426-D781-411D-B914-E5FCD12D0B01}"/>
          </ac:picMkLst>
        </pc:picChg>
      </pc:sldChg>
      <pc:sldChg chg="addSp delSp modSp modNotes">
        <pc:chgData name="Remington Voon" userId="S::remvoon@devvoon.onmicrosoft.com::b022d43e-010b-41b3-bbff-77e606fe2dbb" providerId="AD" clId="Web-{143F4BE3-F368-375F-7ECC-10A101F70E9B}" dt="2022-04-11T08:11:06.854" v="112"/>
        <pc:sldMkLst>
          <pc:docMk/>
          <pc:sldMk cId="3772003480" sldId="267"/>
        </pc:sldMkLst>
        <pc:spChg chg="mod">
          <ac:chgData name="Remington Voon" userId="S::remvoon@devvoon.onmicrosoft.com::b022d43e-010b-41b3-bbff-77e606fe2dbb" providerId="AD" clId="Web-{143F4BE3-F368-375F-7ECC-10A101F70E9B}" dt="2022-04-11T08:10:03.743" v="107" actId="20577"/>
          <ac:spMkLst>
            <pc:docMk/>
            <pc:sldMk cId="3772003480" sldId="267"/>
            <ac:spMk id="3" creationId="{4805FEE4-C325-4051-AA0F-E2CAB08886E5}"/>
          </ac:spMkLst>
        </pc:spChg>
        <pc:picChg chg="del">
          <ac:chgData name="Remington Voon" userId="S::remvoon@devvoon.onmicrosoft.com::b022d43e-010b-41b3-bbff-77e606fe2dbb" providerId="AD" clId="Web-{143F4BE3-F368-375F-7ECC-10A101F70E9B}" dt="2022-04-11T07:59:06.371" v="49"/>
          <ac:picMkLst>
            <pc:docMk/>
            <pc:sldMk cId="3772003480" sldId="267"/>
            <ac:picMk id="5" creationId="{24409F73-9A2C-4FAE-845B-4A1D86FEB36A}"/>
          </ac:picMkLst>
        </pc:picChg>
        <pc:picChg chg="add mod">
          <ac:chgData name="Remington Voon" userId="S::remvoon@devvoon.onmicrosoft.com::b022d43e-010b-41b3-bbff-77e606fe2dbb" providerId="AD" clId="Web-{143F4BE3-F368-375F-7ECC-10A101F70E9B}" dt="2022-04-11T08:00:41.388" v="60" actId="1076"/>
          <ac:picMkLst>
            <pc:docMk/>
            <pc:sldMk cId="3772003480" sldId="267"/>
            <ac:picMk id="6" creationId="{C7741DF6-A141-5E32-DF31-724D8002B06F}"/>
          </ac:picMkLst>
        </pc:picChg>
      </pc:sldChg>
    </pc:docChg>
  </pc:docChgLst>
  <pc:docChgLst>
    <pc:chgData name="Vieras" userId="S::urn:spo:anon#a623d66b87adf77f2107ecbcb6e1de879512f08267eab32d440817286fb55198::" providerId="AD" clId="Web-{1FBB4E0B-F81D-488F-85DC-79DA0F9ACF45}"/>
    <pc:docChg chg="modSld">
      <pc:chgData name="Vieras" userId="S::urn:spo:anon#a623d66b87adf77f2107ecbcb6e1de879512f08267eab32d440817286fb55198::" providerId="AD" clId="Web-{1FBB4E0B-F81D-488F-85DC-79DA0F9ACF45}" dt="2022-09-12T11:32:24.197" v="8" actId="20577"/>
      <pc:docMkLst>
        <pc:docMk/>
      </pc:docMkLst>
      <pc:sldChg chg="modSp">
        <pc:chgData name="Vieras" userId="S::urn:spo:anon#a623d66b87adf77f2107ecbcb6e1de879512f08267eab32d440817286fb55198::" providerId="AD" clId="Web-{1FBB4E0B-F81D-488F-85DC-79DA0F9ACF45}" dt="2022-09-12T11:32:24.197" v="8" actId="20577"/>
        <pc:sldMkLst>
          <pc:docMk/>
          <pc:sldMk cId="3772003480" sldId="267"/>
        </pc:sldMkLst>
        <pc:spChg chg="mod">
          <ac:chgData name="Vieras" userId="S::urn:spo:anon#a623d66b87adf77f2107ecbcb6e1de879512f08267eab32d440817286fb55198::" providerId="AD" clId="Web-{1FBB4E0B-F81D-488F-85DC-79DA0F9ACF45}" dt="2022-09-12T11:32:24.197" v="8" actId="20577"/>
          <ac:spMkLst>
            <pc:docMk/>
            <pc:sldMk cId="3772003480" sldId="267"/>
            <ac:spMk id="3" creationId="{4805FEE4-C325-4051-AA0F-E2CAB08886E5}"/>
          </ac:spMkLst>
        </pc:spChg>
        <pc:graphicFrameChg chg="mod modGraphic">
          <ac:chgData name="Vieras" userId="S::urn:spo:anon#a623d66b87adf77f2107ecbcb6e1de879512f08267eab32d440817286fb55198::" providerId="AD" clId="Web-{1FBB4E0B-F81D-488F-85DC-79DA0F9ACF45}" dt="2022-09-12T11:28:47.018" v="5"/>
          <ac:graphicFrameMkLst>
            <pc:docMk/>
            <pc:sldMk cId="3772003480" sldId="267"/>
            <ac:graphicFrameMk id="4" creationId="{D921B4E2-54B0-47B3-9F02-777A3FD7F2C6}"/>
          </ac:graphicFrameMkLst>
        </pc:graphicFrameChg>
      </pc:sldChg>
    </pc:docChg>
  </pc:docChgLst>
  <pc:docChgLst>
    <pc:chgData name="Guest User" userId="S::urn:spo:anon#a623d66b87adf77f2107ecbcb6e1de879512f08267eab32d440817286fb55198::" providerId="AD" clId="Web-{F88E5403-A692-4ADF-838D-2FFF1AC40420}"/>
    <pc:docChg chg="modSld">
      <pc:chgData name="Guest User" userId="S::urn:spo:anon#a623d66b87adf77f2107ecbcb6e1de879512f08267eab32d440817286fb55198::" providerId="AD" clId="Web-{F88E5403-A692-4ADF-838D-2FFF1AC40420}" dt="2022-12-12T12:39:58.771" v="0"/>
      <pc:docMkLst>
        <pc:docMk/>
      </pc:docMkLst>
      <pc:sldChg chg="delSp">
        <pc:chgData name="Guest User" userId="S::urn:spo:anon#a623d66b87adf77f2107ecbcb6e1de879512f08267eab32d440817286fb55198::" providerId="AD" clId="Web-{F88E5403-A692-4ADF-838D-2FFF1AC40420}" dt="2022-12-12T12:39:58.771" v="0"/>
        <pc:sldMkLst>
          <pc:docMk/>
          <pc:sldMk cId="1249921164" sldId="258"/>
        </pc:sldMkLst>
        <pc:picChg chg="del">
          <ac:chgData name="Guest User" userId="S::urn:spo:anon#a623d66b87adf77f2107ecbcb6e1de879512f08267eab32d440817286fb55198::" providerId="AD" clId="Web-{F88E5403-A692-4ADF-838D-2FFF1AC40420}" dt="2022-12-12T12:39:58.771" v="0"/>
          <ac:picMkLst>
            <pc:docMk/>
            <pc:sldMk cId="1249921164" sldId="258"/>
            <ac:picMk id="10" creationId="{12A60A3B-0AAC-FCEA-FBEB-053A806CCCBB}"/>
          </ac:picMkLst>
        </pc:picChg>
      </pc:sldChg>
    </pc:docChg>
  </pc:docChgLst>
  <pc:docChgLst>
    <pc:chgData name="Remington Voon" userId="b022d43e-010b-41b3-bbff-77e606fe2dbb" providerId="ADAL" clId="{87B7B425-1B3D-4FCA-A9E6-DA0DC5E84B49}"/>
    <pc:docChg chg="custSel addSld modSld">
      <pc:chgData name="Remington Voon" userId="b022d43e-010b-41b3-bbff-77e606fe2dbb" providerId="ADAL" clId="{87B7B425-1B3D-4FCA-A9E6-DA0DC5E84B49}" dt="2022-04-26T09:48:33.940" v="3458" actId="20577"/>
      <pc:docMkLst>
        <pc:docMk/>
      </pc:docMkLst>
      <pc:sldChg chg="modSp mod">
        <pc:chgData name="Remington Voon" userId="b022d43e-010b-41b3-bbff-77e606fe2dbb" providerId="ADAL" clId="{87B7B425-1B3D-4FCA-A9E6-DA0DC5E84B49}" dt="2022-04-24T06:29:43.186" v="31" actId="20577"/>
        <pc:sldMkLst>
          <pc:docMk/>
          <pc:sldMk cId="797293859" sldId="291"/>
        </pc:sldMkLst>
        <pc:graphicFrameChg chg="modGraphic">
          <ac:chgData name="Remington Voon" userId="b022d43e-010b-41b3-bbff-77e606fe2dbb" providerId="ADAL" clId="{87B7B425-1B3D-4FCA-A9E6-DA0DC5E84B49}" dt="2022-04-24T06:29:43.186" v="31" actId="20577"/>
          <ac:graphicFrameMkLst>
            <pc:docMk/>
            <pc:sldMk cId="797293859" sldId="291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5T02:02:54.188" v="2980" actId="20577"/>
        <pc:sldMkLst>
          <pc:docMk/>
          <pc:sldMk cId="4076307324" sldId="292"/>
        </pc:sldMkLst>
        <pc:graphicFrameChg chg="modGraphic">
          <ac:chgData name="Remington Voon" userId="b022d43e-010b-41b3-bbff-77e606fe2dbb" providerId="ADAL" clId="{87B7B425-1B3D-4FCA-A9E6-DA0DC5E84B49}" dt="2022-04-25T02:02:54.188" v="2980" actId="20577"/>
          <ac:graphicFrameMkLst>
            <pc:docMk/>
            <pc:sldMk cId="4076307324" sldId="292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32:00.366" v="535" actId="20577"/>
        <pc:sldMkLst>
          <pc:docMk/>
          <pc:sldMk cId="731449233" sldId="293"/>
        </pc:sldMkLst>
        <pc:graphicFrameChg chg="modGraphic">
          <ac:chgData name="Remington Voon" userId="b022d43e-010b-41b3-bbff-77e606fe2dbb" providerId="ADAL" clId="{87B7B425-1B3D-4FCA-A9E6-DA0DC5E84B49}" dt="2022-04-24T06:32:00.366" v="535" actId="20577"/>
          <ac:graphicFrameMkLst>
            <pc:docMk/>
            <pc:sldMk cId="731449233" sldId="293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33:01.251" v="723" actId="20577"/>
        <pc:sldMkLst>
          <pc:docMk/>
          <pc:sldMk cId="1086448709" sldId="294"/>
        </pc:sldMkLst>
        <pc:graphicFrameChg chg="modGraphic">
          <ac:chgData name="Remington Voon" userId="b022d43e-010b-41b3-bbff-77e606fe2dbb" providerId="ADAL" clId="{87B7B425-1B3D-4FCA-A9E6-DA0DC5E84B49}" dt="2022-04-24T06:33:01.251" v="723" actId="20577"/>
          <ac:graphicFrameMkLst>
            <pc:docMk/>
            <pc:sldMk cId="1086448709" sldId="294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34:09.837" v="1016" actId="20577"/>
        <pc:sldMkLst>
          <pc:docMk/>
          <pc:sldMk cId="2052912528" sldId="296"/>
        </pc:sldMkLst>
        <pc:graphicFrameChg chg="modGraphic">
          <ac:chgData name="Remington Voon" userId="b022d43e-010b-41b3-bbff-77e606fe2dbb" providerId="ADAL" clId="{87B7B425-1B3D-4FCA-A9E6-DA0DC5E84B49}" dt="2022-04-24T06:34:09.837" v="1016" actId="20577"/>
          <ac:graphicFrameMkLst>
            <pc:docMk/>
            <pc:sldMk cId="2052912528" sldId="296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35:19.145" v="1185" actId="20577"/>
        <pc:sldMkLst>
          <pc:docMk/>
          <pc:sldMk cId="1724580016" sldId="297"/>
        </pc:sldMkLst>
        <pc:graphicFrameChg chg="mod modGraphic">
          <ac:chgData name="Remington Voon" userId="b022d43e-010b-41b3-bbff-77e606fe2dbb" providerId="ADAL" clId="{87B7B425-1B3D-4FCA-A9E6-DA0DC5E84B49}" dt="2022-04-24T06:35:19.145" v="1185" actId="20577"/>
          <ac:graphicFrameMkLst>
            <pc:docMk/>
            <pc:sldMk cId="1724580016" sldId="297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36:27.883" v="1398" actId="20577"/>
        <pc:sldMkLst>
          <pc:docMk/>
          <pc:sldMk cId="723450553" sldId="298"/>
        </pc:sldMkLst>
        <pc:graphicFrameChg chg="modGraphic">
          <ac:chgData name="Remington Voon" userId="b022d43e-010b-41b3-bbff-77e606fe2dbb" providerId="ADAL" clId="{87B7B425-1B3D-4FCA-A9E6-DA0DC5E84B49}" dt="2022-04-24T06:36:27.883" v="1398" actId="20577"/>
          <ac:graphicFrameMkLst>
            <pc:docMk/>
            <pc:sldMk cId="723450553" sldId="298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37:54.479" v="1702" actId="20577"/>
        <pc:sldMkLst>
          <pc:docMk/>
          <pc:sldMk cId="1596321235" sldId="299"/>
        </pc:sldMkLst>
        <pc:graphicFrameChg chg="mod modGraphic">
          <ac:chgData name="Remington Voon" userId="b022d43e-010b-41b3-bbff-77e606fe2dbb" providerId="ADAL" clId="{87B7B425-1B3D-4FCA-A9E6-DA0DC5E84B49}" dt="2022-04-24T06:37:54.479" v="1702" actId="20577"/>
          <ac:graphicFrameMkLst>
            <pc:docMk/>
            <pc:sldMk cId="1596321235" sldId="299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38:50.744" v="1878" actId="20577"/>
        <pc:sldMkLst>
          <pc:docMk/>
          <pc:sldMk cId="510396877" sldId="300"/>
        </pc:sldMkLst>
        <pc:graphicFrameChg chg="modGraphic">
          <ac:chgData name="Remington Voon" userId="b022d43e-010b-41b3-bbff-77e606fe2dbb" providerId="ADAL" clId="{87B7B425-1B3D-4FCA-A9E6-DA0DC5E84B49}" dt="2022-04-24T06:38:50.744" v="1878" actId="20577"/>
          <ac:graphicFrameMkLst>
            <pc:docMk/>
            <pc:sldMk cId="510396877" sldId="300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40:04.604" v="2050" actId="20577"/>
        <pc:sldMkLst>
          <pc:docMk/>
          <pc:sldMk cId="2977749974" sldId="301"/>
        </pc:sldMkLst>
        <pc:graphicFrameChg chg="modGraphic">
          <ac:chgData name="Remington Voon" userId="b022d43e-010b-41b3-bbff-77e606fe2dbb" providerId="ADAL" clId="{87B7B425-1B3D-4FCA-A9E6-DA0DC5E84B49}" dt="2022-04-24T06:40:04.604" v="2050" actId="20577"/>
          <ac:graphicFrameMkLst>
            <pc:docMk/>
            <pc:sldMk cId="2977749974" sldId="301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41:52.214" v="2256" actId="20577"/>
        <pc:sldMkLst>
          <pc:docMk/>
          <pc:sldMk cId="3492557892" sldId="302"/>
        </pc:sldMkLst>
        <pc:graphicFrameChg chg="modGraphic">
          <ac:chgData name="Remington Voon" userId="b022d43e-010b-41b3-bbff-77e606fe2dbb" providerId="ADAL" clId="{87B7B425-1B3D-4FCA-A9E6-DA0DC5E84B49}" dt="2022-04-24T06:41:52.214" v="2256" actId="20577"/>
          <ac:graphicFrameMkLst>
            <pc:docMk/>
            <pc:sldMk cId="3492557892" sldId="302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42:29.997" v="2400" actId="20577"/>
        <pc:sldMkLst>
          <pc:docMk/>
          <pc:sldMk cId="1255831233" sldId="303"/>
        </pc:sldMkLst>
        <pc:graphicFrameChg chg="modGraphic">
          <ac:chgData name="Remington Voon" userId="b022d43e-010b-41b3-bbff-77e606fe2dbb" providerId="ADAL" clId="{87B7B425-1B3D-4FCA-A9E6-DA0DC5E84B49}" dt="2022-04-24T06:42:29.997" v="2400" actId="20577"/>
          <ac:graphicFrameMkLst>
            <pc:docMk/>
            <pc:sldMk cId="1255831233" sldId="303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43:12.953" v="2574" actId="20577"/>
        <pc:sldMkLst>
          <pc:docMk/>
          <pc:sldMk cId="1066515765" sldId="304"/>
        </pc:sldMkLst>
        <pc:graphicFrameChg chg="modGraphic">
          <ac:chgData name="Remington Voon" userId="b022d43e-010b-41b3-bbff-77e606fe2dbb" providerId="ADAL" clId="{87B7B425-1B3D-4FCA-A9E6-DA0DC5E84B49}" dt="2022-04-24T06:43:12.953" v="2574" actId="20577"/>
          <ac:graphicFrameMkLst>
            <pc:docMk/>
            <pc:sldMk cId="1066515765" sldId="304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44:04.745" v="2741" actId="20577"/>
        <pc:sldMkLst>
          <pc:docMk/>
          <pc:sldMk cId="701054230" sldId="305"/>
        </pc:sldMkLst>
        <pc:graphicFrameChg chg="modGraphic">
          <ac:chgData name="Remington Voon" userId="b022d43e-010b-41b3-bbff-77e606fe2dbb" providerId="ADAL" clId="{87B7B425-1B3D-4FCA-A9E6-DA0DC5E84B49}" dt="2022-04-24T06:44:04.745" v="2741" actId="20577"/>
          <ac:graphicFrameMkLst>
            <pc:docMk/>
            <pc:sldMk cId="701054230" sldId="305"/>
            <ac:graphicFrameMk id="4" creationId="{4884836C-F23E-98E0-9CE5-71931B7DA46E}"/>
          </ac:graphicFrameMkLst>
        </pc:graphicFrameChg>
      </pc:sldChg>
      <pc:sldChg chg="modSp mod">
        <pc:chgData name="Remington Voon" userId="b022d43e-010b-41b3-bbff-77e606fe2dbb" providerId="ADAL" clId="{87B7B425-1B3D-4FCA-A9E6-DA0DC5E84B49}" dt="2022-04-24T06:45:04.896" v="2968" actId="20577"/>
        <pc:sldMkLst>
          <pc:docMk/>
          <pc:sldMk cId="2415238433" sldId="307"/>
        </pc:sldMkLst>
        <pc:graphicFrameChg chg="modGraphic">
          <ac:chgData name="Remington Voon" userId="b022d43e-010b-41b3-bbff-77e606fe2dbb" providerId="ADAL" clId="{87B7B425-1B3D-4FCA-A9E6-DA0DC5E84B49}" dt="2022-04-24T06:45:04.896" v="2968" actId="20577"/>
          <ac:graphicFrameMkLst>
            <pc:docMk/>
            <pc:sldMk cId="2415238433" sldId="307"/>
            <ac:graphicFrameMk id="4" creationId="{4884836C-F23E-98E0-9CE5-71931B7DA46E}"/>
          </ac:graphicFrameMkLst>
        </pc:graphicFrameChg>
      </pc:sldChg>
      <pc:sldChg chg="modSp add mod">
        <pc:chgData name="Remington Voon" userId="b022d43e-010b-41b3-bbff-77e606fe2dbb" providerId="ADAL" clId="{87B7B425-1B3D-4FCA-A9E6-DA0DC5E84B49}" dt="2022-04-26T09:48:33.940" v="3458" actId="20577"/>
        <pc:sldMkLst>
          <pc:docMk/>
          <pc:sldMk cId="2522120907" sldId="308"/>
        </pc:sldMkLst>
        <pc:graphicFrameChg chg="modGraphic">
          <ac:chgData name="Remington Voon" userId="b022d43e-010b-41b3-bbff-77e606fe2dbb" providerId="ADAL" clId="{87B7B425-1B3D-4FCA-A9E6-DA0DC5E84B49}" dt="2022-04-26T09:48:33.940" v="3458" actId="20577"/>
          <ac:graphicFrameMkLst>
            <pc:docMk/>
            <pc:sldMk cId="2522120907" sldId="308"/>
            <ac:graphicFrameMk id="4" creationId="{4884836C-F23E-98E0-9CE5-71931B7DA46E}"/>
          </ac:graphicFrameMkLst>
        </pc:graphicFrameChg>
      </pc:sldChg>
    </pc:docChg>
  </pc:docChgLst>
  <pc:docChgLst>
    <pc:chgData name="Guest User" userId="S::urn:spo:anon#a623d66b87adf77f2107ecbcb6e1de879512f08267eab32d440817286fb55198::" providerId="AD" clId="Web-{BFC8B7FC-BEE0-413E-8D54-617220BD17B7}"/>
    <pc:docChg chg="modSld">
      <pc:chgData name="Guest User" userId="S::urn:spo:anon#a623d66b87adf77f2107ecbcb6e1de879512f08267eab32d440817286fb55198::" providerId="AD" clId="Web-{BFC8B7FC-BEE0-413E-8D54-617220BD17B7}" dt="2022-12-06T13:00:40.193" v="1" actId="20577"/>
      <pc:docMkLst>
        <pc:docMk/>
      </pc:docMkLst>
      <pc:sldChg chg="modSp">
        <pc:chgData name="Guest User" userId="S::urn:spo:anon#a623d66b87adf77f2107ecbcb6e1de879512f08267eab32d440817286fb55198::" providerId="AD" clId="Web-{BFC8B7FC-BEE0-413E-8D54-617220BD17B7}" dt="2022-12-06T13:00:40.193" v="1" actId="20577"/>
        <pc:sldMkLst>
          <pc:docMk/>
          <pc:sldMk cId="799817531" sldId="268"/>
        </pc:sldMkLst>
        <pc:spChg chg="mod">
          <ac:chgData name="Guest User" userId="S::urn:spo:anon#a623d66b87adf77f2107ecbcb6e1de879512f08267eab32d440817286fb55198::" providerId="AD" clId="Web-{BFC8B7FC-BEE0-413E-8D54-617220BD17B7}" dt="2022-12-06T13:00:40.193" v="1" actId="20577"/>
          <ac:spMkLst>
            <pc:docMk/>
            <pc:sldMk cId="799817531" sldId="268"/>
            <ac:spMk id="3" creationId="{4805FEE4-C325-4051-AA0F-E2CAB08886E5}"/>
          </ac:spMkLst>
        </pc:spChg>
      </pc:sldChg>
    </pc:docChg>
  </pc:docChgLst>
  <pc:docChgLst>
    <pc:chgData name="Guest User" userId="S::urn:spo:anon#a623d66b87adf77f2107ecbcb6e1de879512f08267eab32d440817286fb55198::" providerId="AD" clId="Web-{ECDF27A4-3C86-7811-0805-35DB6F4F4FB8}"/>
    <pc:docChg chg="modSld">
      <pc:chgData name="Guest User" userId="S::urn:spo:anon#a623d66b87adf77f2107ecbcb6e1de879512f08267eab32d440817286fb55198::" providerId="AD" clId="Web-{ECDF27A4-3C86-7811-0805-35DB6F4F4FB8}" dt="2023-02-09T10:54:31.213" v="1"/>
      <pc:docMkLst>
        <pc:docMk/>
      </pc:docMkLst>
      <pc:sldChg chg="modSp">
        <pc:chgData name="Guest User" userId="S::urn:spo:anon#a623d66b87adf77f2107ecbcb6e1de879512f08267eab32d440817286fb55198::" providerId="AD" clId="Web-{ECDF27A4-3C86-7811-0805-35DB6F4F4FB8}" dt="2023-02-09T10:54:31.213" v="1"/>
        <pc:sldMkLst>
          <pc:docMk/>
          <pc:sldMk cId="4085414431" sldId="283"/>
        </pc:sldMkLst>
        <pc:graphicFrameChg chg="mod modGraphic">
          <ac:chgData name="Guest User" userId="S::urn:spo:anon#a623d66b87adf77f2107ecbcb6e1de879512f08267eab32d440817286fb55198::" providerId="AD" clId="Web-{ECDF27A4-3C86-7811-0805-35DB6F4F4FB8}" dt="2023-02-09T10:54:31.213" v="1"/>
          <ac:graphicFrameMkLst>
            <pc:docMk/>
            <pc:sldMk cId="4085414431" sldId="283"/>
            <ac:graphicFrameMk id="4" creationId="{D921B4E2-54B0-47B3-9F02-777A3FD7F2C6}"/>
          </ac:graphicFrameMkLst>
        </pc:graphicFrameChg>
      </pc:sldChg>
    </pc:docChg>
  </pc:docChgLst>
  <pc:docChgLst>
    <pc:chgData name="Guest User" userId="S::urn:spo:anon#a623d66b87adf77f2107ecbcb6e1de879512f08267eab32d440817286fb55198::" providerId="AD" clId="Web-{D88AB5E5-55FD-460B-BF61-CE85CD95BF3A}"/>
    <pc:docChg chg="modSld">
      <pc:chgData name="Guest User" userId="S::urn:spo:anon#a623d66b87adf77f2107ecbcb6e1de879512f08267eab32d440817286fb55198::" providerId="AD" clId="Web-{D88AB5E5-55FD-460B-BF61-CE85CD95BF3A}" dt="2023-01-16T12:35:56.631" v="3"/>
      <pc:docMkLst>
        <pc:docMk/>
      </pc:docMkLst>
      <pc:sldChg chg="modSp">
        <pc:chgData name="Guest User" userId="S::urn:spo:anon#a623d66b87adf77f2107ecbcb6e1de879512f08267eab32d440817286fb55198::" providerId="AD" clId="Web-{D88AB5E5-55FD-460B-BF61-CE85CD95BF3A}" dt="2023-01-16T12:35:56.631" v="3"/>
        <pc:sldMkLst>
          <pc:docMk/>
          <pc:sldMk cId="4085414431" sldId="283"/>
        </pc:sldMkLst>
        <pc:graphicFrameChg chg="mod modGraphic">
          <ac:chgData name="Guest User" userId="S::urn:spo:anon#a623d66b87adf77f2107ecbcb6e1de879512f08267eab32d440817286fb55198::" providerId="AD" clId="Web-{D88AB5E5-55FD-460B-BF61-CE85CD95BF3A}" dt="2023-01-16T12:35:56.631" v="3"/>
          <ac:graphicFrameMkLst>
            <pc:docMk/>
            <pc:sldMk cId="4085414431" sldId="283"/>
            <ac:graphicFrameMk id="7" creationId="{9ADCE9E1-4CC0-452A-A3B5-762FA34606C0}"/>
          </ac:graphicFrameMkLst>
        </pc:graphicFrameChg>
      </pc:sldChg>
    </pc:docChg>
  </pc:docChgLst>
  <pc:docChgLst>
    <pc:chgData name="Remington Voon" userId="S::remvoon@devvoon.onmicrosoft.com::b022d43e-010b-41b3-bbff-77e606fe2dbb" providerId="AD" clId="Web-{816090A5-813C-47BD-A5EC-2B7DC7E11D7F}"/>
    <pc:docChg chg="addSld delSld modSld sldOrd">
      <pc:chgData name="Remington Voon" userId="S::remvoon@devvoon.onmicrosoft.com::b022d43e-010b-41b3-bbff-77e606fe2dbb" providerId="AD" clId="Web-{816090A5-813C-47BD-A5EC-2B7DC7E11D7F}" dt="2022-04-12T09:10:35.519" v="464" actId="20577"/>
      <pc:docMkLst>
        <pc:docMk/>
      </pc:docMkLst>
      <pc:sldChg chg="modSp">
        <pc:chgData name="Remington Voon" userId="S::remvoon@devvoon.onmicrosoft.com::b022d43e-010b-41b3-bbff-77e606fe2dbb" providerId="AD" clId="Web-{816090A5-813C-47BD-A5EC-2B7DC7E11D7F}" dt="2022-04-12T08:27:28.965" v="105" actId="20577"/>
        <pc:sldMkLst>
          <pc:docMk/>
          <pc:sldMk cId="3772003480" sldId="267"/>
        </pc:sldMkLst>
        <pc:spChg chg="mod">
          <ac:chgData name="Remington Voon" userId="S::remvoon@devvoon.onmicrosoft.com::b022d43e-010b-41b3-bbff-77e606fe2dbb" providerId="AD" clId="Web-{816090A5-813C-47BD-A5EC-2B7DC7E11D7F}" dt="2022-04-12T08:27:28.965" v="105" actId="20577"/>
          <ac:spMkLst>
            <pc:docMk/>
            <pc:sldMk cId="3772003480" sldId="267"/>
            <ac:spMk id="3" creationId="{4805FEE4-C325-4051-AA0F-E2CAB08886E5}"/>
          </ac:spMkLst>
        </pc:spChg>
        <pc:graphicFrameChg chg="mod modGraphic">
          <ac:chgData name="Remington Voon" userId="S::remvoon@devvoon.onmicrosoft.com::b022d43e-010b-41b3-bbff-77e606fe2dbb" providerId="AD" clId="Web-{816090A5-813C-47BD-A5EC-2B7DC7E11D7F}" dt="2022-04-12T08:27:18.137" v="96"/>
          <ac:graphicFrameMkLst>
            <pc:docMk/>
            <pc:sldMk cId="3772003480" sldId="267"/>
            <ac:graphicFrameMk id="4" creationId="{D921B4E2-54B0-47B3-9F02-777A3FD7F2C6}"/>
          </ac:graphicFrameMkLst>
        </pc:graphicFrameChg>
      </pc:sldChg>
      <pc:sldChg chg="addSp delSp modSp modNotes">
        <pc:chgData name="Remington Voon" userId="S::remvoon@devvoon.onmicrosoft.com::b022d43e-010b-41b3-bbff-77e606fe2dbb" providerId="AD" clId="Web-{816090A5-813C-47BD-A5EC-2B7DC7E11D7F}" dt="2022-04-12T08:33:20.104" v="162"/>
        <pc:sldMkLst>
          <pc:docMk/>
          <pc:sldMk cId="799817531" sldId="268"/>
        </pc:sldMkLst>
        <pc:spChg chg="mod">
          <ac:chgData name="Remington Voon" userId="S::remvoon@devvoon.onmicrosoft.com::b022d43e-010b-41b3-bbff-77e606fe2dbb" providerId="AD" clId="Web-{816090A5-813C-47BD-A5EC-2B7DC7E11D7F}" dt="2022-04-12T08:32:20.433" v="157" actId="20577"/>
          <ac:spMkLst>
            <pc:docMk/>
            <pc:sldMk cId="799817531" sldId="268"/>
            <ac:spMk id="3" creationId="{4805FEE4-C325-4051-AA0F-E2CAB08886E5}"/>
          </ac:spMkLst>
        </pc:spChg>
        <pc:spChg chg="add del mod">
          <ac:chgData name="Remington Voon" userId="S::remvoon@devvoon.onmicrosoft.com::b022d43e-010b-41b3-bbff-77e606fe2dbb" providerId="AD" clId="Web-{816090A5-813C-47BD-A5EC-2B7DC7E11D7F}" dt="2022-04-12T08:32:08.870" v="145"/>
          <ac:spMkLst>
            <pc:docMk/>
            <pc:sldMk cId="799817531" sldId="268"/>
            <ac:spMk id="10" creationId="{06FED969-F525-7E74-336C-3407A7AF4EEF}"/>
          </ac:spMkLst>
        </pc:spChg>
        <pc:graphicFrameChg chg="del">
          <ac:chgData name="Remington Voon" userId="S::remvoon@devvoon.onmicrosoft.com::b022d43e-010b-41b3-bbff-77e606fe2dbb" providerId="AD" clId="Web-{816090A5-813C-47BD-A5EC-2B7DC7E11D7F}" dt="2022-04-12T08:31:43.808" v="128"/>
          <ac:graphicFrameMkLst>
            <pc:docMk/>
            <pc:sldMk cId="799817531" sldId="268"/>
            <ac:graphicFrameMk id="4" creationId="{D921B4E2-54B0-47B3-9F02-777A3FD7F2C6}"/>
          </ac:graphicFrameMkLst>
        </pc:graphicFrameChg>
        <pc:graphicFrameChg chg="add del mod">
          <ac:chgData name="Remington Voon" userId="S::remvoon@devvoon.onmicrosoft.com::b022d43e-010b-41b3-bbff-77e606fe2dbb" providerId="AD" clId="Web-{816090A5-813C-47BD-A5EC-2B7DC7E11D7F}" dt="2022-04-12T08:32:03.073" v="140"/>
          <ac:graphicFrameMkLst>
            <pc:docMk/>
            <pc:sldMk cId="799817531" sldId="268"/>
            <ac:graphicFrameMk id="7" creationId="{178BE5B9-0594-48DC-E969-39AA463028F0}"/>
          </ac:graphicFrameMkLst>
        </pc:graphicFrameChg>
        <pc:graphicFrameChg chg="add del mod">
          <ac:chgData name="Remington Voon" userId="S::remvoon@devvoon.onmicrosoft.com::b022d43e-010b-41b3-bbff-77e606fe2dbb" providerId="AD" clId="Web-{816090A5-813C-47BD-A5EC-2B7DC7E11D7F}" dt="2022-04-12T08:32:08.870" v="146"/>
          <ac:graphicFrameMkLst>
            <pc:docMk/>
            <pc:sldMk cId="799817531" sldId="268"/>
            <ac:graphicFrameMk id="9" creationId="{C5BA954C-A046-ED88-00B5-5ED1E553FB59}"/>
          </ac:graphicFrameMkLst>
        </pc:graphicFrameChg>
        <pc:picChg chg="del">
          <ac:chgData name="Remington Voon" userId="S::remvoon@devvoon.onmicrosoft.com::b022d43e-010b-41b3-bbff-77e606fe2dbb" providerId="AD" clId="Web-{816090A5-813C-47BD-A5EC-2B7DC7E11D7F}" dt="2022-04-12T08:33:07.183" v="159"/>
          <ac:picMkLst>
            <pc:docMk/>
            <pc:sldMk cId="799817531" sldId="268"/>
            <ac:picMk id="5" creationId="{D82E1D09-A722-4053-9D48-39A0D43BFF4E}"/>
          </ac:picMkLst>
        </pc:picChg>
        <pc:picChg chg="add">
          <ac:chgData name="Remington Voon" userId="S::remvoon@devvoon.onmicrosoft.com::b022d43e-010b-41b3-bbff-77e606fe2dbb" providerId="AD" clId="Web-{816090A5-813C-47BD-A5EC-2B7DC7E11D7F}" dt="2022-04-12T08:33:20.104" v="162"/>
          <ac:picMkLst>
            <pc:docMk/>
            <pc:sldMk cId="799817531" sldId="268"/>
            <ac:picMk id="12" creationId="{FA6900C1-09BA-4489-BAE8-9701F014DB0F}"/>
          </ac:picMkLst>
        </pc:picChg>
      </pc:sldChg>
      <pc:sldChg chg="del">
        <pc:chgData name="Remington Voon" userId="S::remvoon@devvoon.onmicrosoft.com::b022d43e-010b-41b3-bbff-77e606fe2dbb" providerId="AD" clId="Web-{816090A5-813C-47BD-A5EC-2B7DC7E11D7F}" dt="2022-04-12T08:32:52.292" v="158"/>
        <pc:sldMkLst>
          <pc:docMk/>
          <pc:sldMk cId="390678744" sldId="269"/>
        </pc:sldMkLst>
      </pc:sldChg>
      <pc:sldChg chg="mod ord modShow">
        <pc:chgData name="Remington Voon" userId="S::remvoon@devvoon.onmicrosoft.com::b022d43e-010b-41b3-bbff-77e606fe2dbb" providerId="AD" clId="Web-{816090A5-813C-47BD-A5EC-2B7DC7E11D7F}" dt="2022-04-12T08:15:47.625" v="4"/>
        <pc:sldMkLst>
          <pc:docMk/>
          <pc:sldMk cId="3612643692" sldId="270"/>
        </pc:sldMkLst>
      </pc:sldChg>
      <pc:sldChg chg="mod ord modShow">
        <pc:chgData name="Remington Voon" userId="S::remvoon@devvoon.onmicrosoft.com::b022d43e-010b-41b3-bbff-77e606fe2dbb" providerId="AD" clId="Web-{816090A5-813C-47BD-A5EC-2B7DC7E11D7F}" dt="2022-04-12T08:15:47.719" v="5"/>
        <pc:sldMkLst>
          <pc:docMk/>
          <pc:sldMk cId="2270127140" sldId="273"/>
        </pc:sldMkLst>
      </pc:sldChg>
      <pc:sldChg chg="addSp delSp modSp modNotes">
        <pc:chgData name="Remington Voon" userId="S::remvoon@devvoon.onmicrosoft.com::b022d43e-010b-41b3-bbff-77e606fe2dbb" providerId="AD" clId="Web-{816090A5-813C-47BD-A5EC-2B7DC7E11D7F}" dt="2022-04-12T09:06:13.800" v="375"/>
        <pc:sldMkLst>
          <pc:docMk/>
          <pc:sldMk cId="2211208526" sldId="274"/>
        </pc:sldMkLst>
        <pc:spChg chg="mod">
          <ac:chgData name="Remington Voon" userId="S::remvoon@devvoon.onmicrosoft.com::b022d43e-010b-41b3-bbff-77e606fe2dbb" providerId="AD" clId="Web-{816090A5-813C-47BD-A5EC-2B7DC7E11D7F}" dt="2022-04-12T08:39:28.134" v="338" actId="20577"/>
          <ac:spMkLst>
            <pc:docMk/>
            <pc:sldMk cId="2211208526" sldId="274"/>
            <ac:spMk id="2" creationId="{C88B516C-8452-454F-A7D0-521FA8C19A9C}"/>
          </ac:spMkLst>
        </pc:spChg>
        <pc:spChg chg="mod">
          <ac:chgData name="Remington Voon" userId="S::remvoon@devvoon.onmicrosoft.com::b022d43e-010b-41b3-bbff-77e606fe2dbb" providerId="AD" clId="Web-{816090A5-813C-47BD-A5EC-2B7DC7E11D7F}" dt="2022-04-12T08:37:55.681" v="330" actId="20577"/>
          <ac:spMkLst>
            <pc:docMk/>
            <pc:sldMk cId="2211208526" sldId="274"/>
            <ac:spMk id="3" creationId="{4805FEE4-C325-4051-AA0F-E2CAB08886E5}"/>
          </ac:spMkLst>
        </pc:spChg>
        <pc:spChg chg="mod">
          <ac:chgData name="Remington Voon" userId="S::remvoon@devvoon.onmicrosoft.com::b022d43e-010b-41b3-bbff-77e606fe2dbb" providerId="AD" clId="Web-{816090A5-813C-47BD-A5EC-2B7DC7E11D7F}" dt="2022-04-12T08:37:15.135" v="322" actId="1076"/>
          <ac:spMkLst>
            <pc:docMk/>
            <pc:sldMk cId="2211208526" sldId="274"/>
            <ac:spMk id="6" creationId="{2542703A-AB73-4F1A-9B1C-7BCE12F7B345}"/>
          </ac:spMkLst>
        </pc:spChg>
        <pc:spChg chg="del">
          <ac:chgData name="Remington Voon" userId="S::remvoon@devvoon.onmicrosoft.com::b022d43e-010b-41b3-bbff-77e606fe2dbb" providerId="AD" clId="Web-{816090A5-813C-47BD-A5EC-2B7DC7E11D7F}" dt="2022-04-12T08:34:16.901" v="180"/>
          <ac:spMkLst>
            <pc:docMk/>
            <pc:sldMk cId="2211208526" sldId="274"/>
            <ac:spMk id="8" creationId="{F74D8F52-F1E9-4096-8EAD-CF3E964BF235}"/>
          </ac:spMkLst>
        </pc:spChg>
        <pc:spChg chg="add del">
          <ac:chgData name="Remington Voon" userId="S::remvoon@devvoon.onmicrosoft.com::b022d43e-010b-41b3-bbff-77e606fe2dbb" providerId="AD" clId="Web-{816090A5-813C-47BD-A5EC-2B7DC7E11D7F}" dt="2022-04-12T08:34:29.588" v="188"/>
          <ac:spMkLst>
            <pc:docMk/>
            <pc:sldMk cId="2211208526" sldId="274"/>
            <ac:spMk id="9" creationId="{179A8E0E-CB93-4CD2-B4FD-DE58D14FA776}"/>
          </ac:spMkLst>
        </pc:spChg>
        <pc:graphicFrameChg chg="mod modGraphic">
          <ac:chgData name="Remington Voon" userId="S::remvoon@devvoon.onmicrosoft.com::b022d43e-010b-41b3-bbff-77e606fe2dbb" providerId="AD" clId="Web-{816090A5-813C-47BD-A5EC-2B7DC7E11D7F}" dt="2022-04-12T08:37:15.119" v="321" actId="1076"/>
          <ac:graphicFrameMkLst>
            <pc:docMk/>
            <pc:sldMk cId="2211208526" sldId="274"/>
            <ac:graphicFrameMk id="4" creationId="{D921B4E2-54B0-47B3-9F02-777A3FD7F2C6}"/>
          </ac:graphicFrameMkLst>
        </pc:graphicFrameChg>
        <pc:graphicFrameChg chg="del mod modGraphic">
          <ac:chgData name="Remington Voon" userId="S::remvoon@devvoon.onmicrosoft.com::b022d43e-010b-41b3-bbff-77e606fe2dbb" providerId="AD" clId="Web-{816090A5-813C-47BD-A5EC-2B7DC7E11D7F}" dt="2022-04-12T08:34:18.104" v="181"/>
          <ac:graphicFrameMkLst>
            <pc:docMk/>
            <pc:sldMk cId="2211208526" sldId="274"/>
            <ac:graphicFrameMk id="7" creationId="{9ADCE9E1-4CC0-452A-A3B5-762FA34606C0}"/>
          </ac:graphicFrameMkLst>
        </pc:graphicFrameChg>
        <pc:picChg chg="del">
          <ac:chgData name="Remington Voon" userId="S::remvoon@devvoon.onmicrosoft.com::b022d43e-010b-41b3-bbff-77e606fe2dbb" providerId="AD" clId="Web-{816090A5-813C-47BD-A5EC-2B7DC7E11D7F}" dt="2022-04-12T09:06:12.066" v="373"/>
          <ac:picMkLst>
            <pc:docMk/>
            <pc:sldMk cId="2211208526" sldId="274"/>
            <ac:picMk id="5" creationId="{37ED5E8F-2516-4AC1-AAA4-718BE1E9F59A}"/>
          </ac:picMkLst>
        </pc:picChg>
        <pc:picChg chg="add">
          <ac:chgData name="Remington Voon" userId="S::remvoon@devvoon.onmicrosoft.com::b022d43e-010b-41b3-bbff-77e606fe2dbb" providerId="AD" clId="Web-{816090A5-813C-47BD-A5EC-2B7DC7E11D7F}" dt="2022-04-12T09:06:13.785" v="374"/>
          <ac:picMkLst>
            <pc:docMk/>
            <pc:sldMk cId="2211208526" sldId="274"/>
            <ac:picMk id="8" creationId="{FF3020F4-71B2-5489-4B90-59579E02F986}"/>
          </ac:picMkLst>
        </pc:picChg>
        <pc:picChg chg="add">
          <ac:chgData name="Remington Voon" userId="S::remvoon@devvoon.onmicrosoft.com::b022d43e-010b-41b3-bbff-77e606fe2dbb" providerId="AD" clId="Web-{816090A5-813C-47BD-A5EC-2B7DC7E11D7F}" dt="2022-04-12T09:06:13.800" v="375"/>
          <ac:picMkLst>
            <pc:docMk/>
            <pc:sldMk cId="2211208526" sldId="274"/>
            <ac:picMk id="10" creationId="{964E1834-1E1E-2342-D9C9-E28544CFC448}"/>
          </ac:picMkLst>
        </pc:picChg>
      </pc:sldChg>
      <pc:sldChg chg="del">
        <pc:chgData name="Remington Voon" userId="S::remvoon@devvoon.onmicrosoft.com::b022d43e-010b-41b3-bbff-77e606fe2dbb" providerId="AD" clId="Web-{816090A5-813C-47BD-A5EC-2B7DC7E11D7F}" dt="2022-04-12T09:04:35.269" v="369"/>
        <pc:sldMkLst>
          <pc:docMk/>
          <pc:sldMk cId="483861826" sldId="275"/>
        </pc:sldMkLst>
      </pc:sldChg>
      <pc:sldChg chg="mod ord modShow">
        <pc:chgData name="Remington Voon" userId="S::remvoon@devvoon.onmicrosoft.com::b022d43e-010b-41b3-bbff-77e606fe2dbb" providerId="AD" clId="Web-{816090A5-813C-47BD-A5EC-2B7DC7E11D7F}" dt="2022-04-12T08:15:47.562" v="3"/>
        <pc:sldMkLst>
          <pc:docMk/>
          <pc:sldMk cId="1685234466" sldId="276"/>
        </pc:sldMkLst>
      </pc:sldChg>
      <pc:sldChg chg="add del replId">
        <pc:chgData name="Remington Voon" userId="S::remvoon@devvoon.onmicrosoft.com::b022d43e-010b-41b3-bbff-77e606fe2dbb" providerId="AD" clId="Web-{816090A5-813C-47BD-A5EC-2B7DC7E11D7F}" dt="2022-04-12T08:33:10.386" v="161"/>
        <pc:sldMkLst>
          <pc:docMk/>
          <pc:sldMk cId="1591996708" sldId="283"/>
        </pc:sldMkLst>
      </pc:sldChg>
      <pc:sldChg chg="delSp modSp add ord replId">
        <pc:chgData name="Remington Voon" userId="S::remvoon@devvoon.onmicrosoft.com::b022d43e-010b-41b3-bbff-77e606fe2dbb" providerId="AD" clId="Web-{816090A5-813C-47BD-A5EC-2B7DC7E11D7F}" dt="2022-04-12T08:39:23.978" v="337"/>
        <pc:sldMkLst>
          <pc:docMk/>
          <pc:sldMk cId="4085414431" sldId="283"/>
        </pc:sldMkLst>
        <pc:spChg chg="mod">
          <ac:chgData name="Remington Voon" userId="S::remvoon@devvoon.onmicrosoft.com::b022d43e-010b-41b3-bbff-77e606fe2dbb" providerId="AD" clId="Web-{816090A5-813C-47BD-A5EC-2B7DC7E11D7F}" dt="2022-04-12T08:39:20.120" v="336" actId="20577"/>
          <ac:spMkLst>
            <pc:docMk/>
            <pc:sldMk cId="4085414431" sldId="283"/>
            <ac:spMk id="2" creationId="{C88B516C-8452-454F-A7D0-521FA8C19A9C}"/>
          </ac:spMkLst>
        </pc:spChg>
        <pc:spChg chg="mod">
          <ac:chgData name="Remington Voon" userId="S::remvoon@devvoon.onmicrosoft.com::b022d43e-010b-41b3-bbff-77e606fe2dbb" providerId="AD" clId="Web-{816090A5-813C-47BD-A5EC-2B7DC7E11D7F}" dt="2022-04-12T08:38:51.290" v="334" actId="20577"/>
          <ac:spMkLst>
            <pc:docMk/>
            <pc:sldMk cId="4085414431" sldId="283"/>
            <ac:spMk id="3" creationId="{4805FEE4-C325-4051-AA0F-E2CAB08886E5}"/>
          </ac:spMkLst>
        </pc:spChg>
        <pc:spChg chg="del">
          <ac:chgData name="Remington Voon" userId="S::remvoon@devvoon.onmicrosoft.com::b022d43e-010b-41b3-bbff-77e606fe2dbb" providerId="AD" clId="Web-{816090A5-813C-47BD-A5EC-2B7DC7E11D7F}" dt="2022-04-12T08:39:23.978" v="337"/>
          <ac:spMkLst>
            <pc:docMk/>
            <pc:sldMk cId="4085414431" sldId="283"/>
            <ac:spMk id="9" creationId="{179A8E0E-CB93-4CD2-B4FD-DE58D14FA776}"/>
          </ac:spMkLst>
        </pc:spChg>
      </pc:sldChg>
      <pc:sldChg chg="addSp delSp modSp add replId">
        <pc:chgData name="Remington Voon" userId="S::remvoon@devvoon.onmicrosoft.com::b022d43e-010b-41b3-bbff-77e606fe2dbb" providerId="AD" clId="Web-{816090A5-813C-47BD-A5EC-2B7DC7E11D7F}" dt="2022-04-12T09:06:32.941" v="379" actId="20577"/>
        <pc:sldMkLst>
          <pc:docMk/>
          <pc:sldMk cId="1950732369" sldId="284"/>
        </pc:sldMkLst>
        <pc:spChg chg="mod">
          <ac:chgData name="Remington Voon" userId="S::remvoon@devvoon.onmicrosoft.com::b022d43e-010b-41b3-bbff-77e606fe2dbb" providerId="AD" clId="Web-{816090A5-813C-47BD-A5EC-2B7DC7E11D7F}" dt="2022-04-12T09:06:32.941" v="379" actId="20577"/>
          <ac:spMkLst>
            <pc:docMk/>
            <pc:sldMk cId="1950732369" sldId="284"/>
            <ac:spMk id="2" creationId="{C88B516C-8452-454F-A7D0-521FA8C19A9C}"/>
          </ac:spMkLst>
        </pc:spChg>
        <pc:spChg chg="mod">
          <ac:chgData name="Remington Voon" userId="S::remvoon@devvoon.onmicrosoft.com::b022d43e-010b-41b3-bbff-77e606fe2dbb" providerId="AD" clId="Web-{816090A5-813C-47BD-A5EC-2B7DC7E11D7F}" dt="2022-04-12T09:02:36.129" v="348" actId="20577"/>
          <ac:spMkLst>
            <pc:docMk/>
            <pc:sldMk cId="1950732369" sldId="284"/>
            <ac:spMk id="3" creationId="{4805FEE4-C325-4051-AA0F-E2CAB08886E5}"/>
          </ac:spMkLst>
        </pc:spChg>
        <pc:picChg chg="del">
          <ac:chgData name="Remington Voon" userId="S::remvoon@devvoon.onmicrosoft.com::b022d43e-010b-41b3-bbff-77e606fe2dbb" providerId="AD" clId="Web-{816090A5-813C-47BD-A5EC-2B7DC7E11D7F}" dt="2022-04-12T09:06:15.863" v="376"/>
          <ac:picMkLst>
            <pc:docMk/>
            <pc:sldMk cId="1950732369" sldId="284"/>
            <ac:picMk id="5" creationId="{37ED5E8F-2516-4AC1-AAA4-718BE1E9F59A}"/>
          </ac:picMkLst>
        </pc:picChg>
        <pc:picChg chg="add">
          <ac:chgData name="Remington Voon" userId="S::remvoon@devvoon.onmicrosoft.com::b022d43e-010b-41b3-bbff-77e606fe2dbb" providerId="AD" clId="Web-{816090A5-813C-47BD-A5EC-2B7DC7E11D7F}" dt="2022-04-12T09:06:18.050" v="377"/>
          <ac:picMkLst>
            <pc:docMk/>
            <pc:sldMk cId="1950732369" sldId="284"/>
            <ac:picMk id="8" creationId="{C41FB3BD-0F5E-AB2E-479B-220248B53254}"/>
          </ac:picMkLst>
        </pc:picChg>
        <pc:picChg chg="add">
          <ac:chgData name="Remington Voon" userId="S::remvoon@devvoon.onmicrosoft.com::b022d43e-010b-41b3-bbff-77e606fe2dbb" providerId="AD" clId="Web-{816090A5-813C-47BD-A5EC-2B7DC7E11D7F}" dt="2022-04-12T09:06:18.066" v="378"/>
          <ac:picMkLst>
            <pc:docMk/>
            <pc:sldMk cId="1950732369" sldId="284"/>
            <ac:picMk id="10" creationId="{235AA588-493C-65F6-68D5-E00DCE3BC652}"/>
          </ac:picMkLst>
        </pc:picChg>
      </pc:sldChg>
      <pc:sldChg chg="addSp delSp modSp add replId">
        <pc:chgData name="Remington Voon" userId="S::remvoon@devvoon.onmicrosoft.com::b022d43e-010b-41b3-bbff-77e606fe2dbb" providerId="AD" clId="Web-{816090A5-813C-47BD-A5EC-2B7DC7E11D7F}" dt="2022-04-12T09:10:35.519" v="464" actId="20577"/>
        <pc:sldMkLst>
          <pc:docMk/>
          <pc:sldMk cId="1674428217" sldId="285"/>
        </pc:sldMkLst>
        <pc:spChg chg="mod">
          <ac:chgData name="Remington Voon" userId="S::remvoon@devvoon.onmicrosoft.com::b022d43e-010b-41b3-bbff-77e606fe2dbb" providerId="AD" clId="Web-{816090A5-813C-47BD-A5EC-2B7DC7E11D7F}" dt="2022-04-12T09:07:29.566" v="390" actId="20577"/>
          <ac:spMkLst>
            <pc:docMk/>
            <pc:sldMk cId="1674428217" sldId="285"/>
            <ac:spMk id="2" creationId="{C88B516C-8452-454F-A7D0-521FA8C19A9C}"/>
          </ac:spMkLst>
        </pc:spChg>
        <pc:spChg chg="mod">
          <ac:chgData name="Remington Voon" userId="S::remvoon@devvoon.onmicrosoft.com::b022d43e-010b-41b3-bbff-77e606fe2dbb" providerId="AD" clId="Web-{816090A5-813C-47BD-A5EC-2B7DC7E11D7F}" dt="2022-04-12T09:08:29.941" v="440" actId="20577"/>
          <ac:spMkLst>
            <pc:docMk/>
            <pc:sldMk cId="1674428217" sldId="285"/>
            <ac:spMk id="3" creationId="{4805FEE4-C325-4051-AA0F-E2CAB08886E5}"/>
          </ac:spMkLst>
        </pc:spChg>
        <pc:spChg chg="mod">
          <ac:chgData name="Remington Voon" userId="S::remvoon@devvoon.onmicrosoft.com::b022d43e-010b-41b3-bbff-77e606fe2dbb" providerId="AD" clId="Web-{816090A5-813C-47BD-A5EC-2B7DC7E11D7F}" dt="2022-04-12T09:09:51.409" v="453" actId="1076"/>
          <ac:spMkLst>
            <pc:docMk/>
            <pc:sldMk cId="1674428217" sldId="285"/>
            <ac:spMk id="6" creationId="{2542703A-AB73-4F1A-9B1C-7BCE12F7B345}"/>
          </ac:spMkLst>
        </pc:spChg>
        <pc:spChg chg="add mod">
          <ac:chgData name="Remington Voon" userId="S::remvoon@devvoon.onmicrosoft.com::b022d43e-010b-41b3-bbff-77e606fe2dbb" providerId="AD" clId="Web-{816090A5-813C-47BD-A5EC-2B7DC7E11D7F}" dt="2022-04-12T09:10:35.519" v="464" actId="20577"/>
          <ac:spMkLst>
            <pc:docMk/>
            <pc:sldMk cId="1674428217" sldId="285"/>
            <ac:spMk id="12" creationId="{239414E8-132C-244A-D62A-4375EF00762B}"/>
          </ac:spMkLst>
        </pc:spChg>
        <pc:graphicFrameChg chg="mod modGraphic">
          <ac:chgData name="Remington Voon" userId="S::remvoon@devvoon.onmicrosoft.com::b022d43e-010b-41b3-bbff-77e606fe2dbb" providerId="AD" clId="Web-{816090A5-813C-47BD-A5EC-2B7DC7E11D7F}" dt="2022-04-12T09:09:51.409" v="452" actId="1076"/>
          <ac:graphicFrameMkLst>
            <pc:docMk/>
            <pc:sldMk cId="1674428217" sldId="285"/>
            <ac:graphicFrameMk id="4" creationId="{D921B4E2-54B0-47B3-9F02-777A3FD7F2C6}"/>
          </ac:graphicFrameMkLst>
        </pc:graphicFrameChg>
        <pc:picChg chg="del">
          <ac:chgData name="Remington Voon" userId="S::remvoon@devvoon.onmicrosoft.com::b022d43e-010b-41b3-bbff-77e606fe2dbb" providerId="AD" clId="Web-{816090A5-813C-47BD-A5EC-2B7DC7E11D7F}" dt="2022-04-12T09:04:48.441" v="370"/>
          <ac:picMkLst>
            <pc:docMk/>
            <pc:sldMk cId="1674428217" sldId="285"/>
            <ac:picMk id="5" creationId="{37ED5E8F-2516-4AC1-AAA4-718BE1E9F59A}"/>
          </ac:picMkLst>
        </pc:picChg>
        <pc:picChg chg="add">
          <ac:chgData name="Remington Voon" userId="S::remvoon@devvoon.onmicrosoft.com::b022d43e-010b-41b3-bbff-77e606fe2dbb" providerId="AD" clId="Web-{816090A5-813C-47BD-A5EC-2B7DC7E11D7F}" dt="2022-04-12T09:04:58.066" v="371"/>
          <ac:picMkLst>
            <pc:docMk/>
            <pc:sldMk cId="1674428217" sldId="285"/>
            <ac:picMk id="8" creationId="{25224EC9-386E-FF08-1A14-FA08ED981735}"/>
          </ac:picMkLst>
        </pc:picChg>
        <pc:picChg chg="add">
          <ac:chgData name="Remington Voon" userId="S::remvoon@devvoon.onmicrosoft.com::b022d43e-010b-41b3-bbff-77e606fe2dbb" providerId="AD" clId="Web-{816090A5-813C-47BD-A5EC-2B7DC7E11D7F}" dt="2022-04-12T09:04:58.082" v="372"/>
          <ac:picMkLst>
            <pc:docMk/>
            <pc:sldMk cId="1674428217" sldId="285"/>
            <ac:picMk id="10" creationId="{C339A268-7A45-0907-A331-3424B0E8FA5D}"/>
          </ac:picMkLst>
        </pc:picChg>
      </pc:sldChg>
      <pc:sldChg chg="add replId">
        <pc:chgData name="Remington Voon" userId="S::remvoon@devvoon.onmicrosoft.com::b022d43e-010b-41b3-bbff-77e606fe2dbb" providerId="AD" clId="Web-{816090A5-813C-47BD-A5EC-2B7DC7E11D7F}" dt="2022-04-12T09:07:17.769" v="387"/>
        <pc:sldMkLst>
          <pc:docMk/>
          <pc:sldMk cId="4268522624" sldId="286"/>
        </pc:sldMkLst>
      </pc:sldChg>
    </pc:docChg>
  </pc:docChgLst>
  <pc:docChgLst>
    <pc:chgData name="Guest User" userId="S::urn:spo:anon#a623d66b87adf77f2107ecbcb6e1de879512f08267eab32d440817286fb55198::" providerId="AD" clId="Web-{B70F17ED-8B40-4C87-8466-CEC02C844506}"/>
    <pc:docChg chg="modSld">
      <pc:chgData name="Guest User" userId="S::urn:spo:anon#a623d66b87adf77f2107ecbcb6e1de879512f08267eab32d440817286fb55198::" providerId="AD" clId="Web-{B70F17ED-8B40-4C87-8466-CEC02C844506}" dt="2022-07-19T09:53:57.790" v="0" actId="1076"/>
      <pc:docMkLst>
        <pc:docMk/>
      </pc:docMkLst>
      <pc:sldChg chg="modSp">
        <pc:chgData name="Guest User" userId="S::urn:spo:anon#a623d66b87adf77f2107ecbcb6e1de879512f08267eab32d440817286fb55198::" providerId="AD" clId="Web-{B70F17ED-8B40-4C87-8466-CEC02C844506}" dt="2022-07-19T09:53:57.790" v="0" actId="1076"/>
        <pc:sldMkLst>
          <pc:docMk/>
          <pc:sldMk cId="4085414431" sldId="283"/>
        </pc:sldMkLst>
        <pc:spChg chg="mod">
          <ac:chgData name="Guest User" userId="S::urn:spo:anon#a623d66b87adf77f2107ecbcb6e1de879512f08267eab32d440817286fb55198::" providerId="AD" clId="Web-{B70F17ED-8B40-4C87-8466-CEC02C844506}" dt="2022-07-19T09:53:57.790" v="0" actId="1076"/>
          <ac:spMkLst>
            <pc:docMk/>
            <pc:sldMk cId="4085414431" sldId="283"/>
            <ac:spMk id="8" creationId="{F74D8F52-F1E9-4096-8EAD-CF3E964BF235}"/>
          </ac:spMkLst>
        </pc:spChg>
      </pc:sldChg>
    </pc:docChg>
  </pc:docChgLst>
  <pc:docChgLst>
    <pc:chgData name="Guest User" userId="S::urn:spo:anon#a623d66b87adf77f2107ecbcb6e1de879512f08267eab32d440817286fb55198::" providerId="AD" clId="Web-{2E1D8DF8-8D6A-4681-8541-2D662706C4D0}"/>
    <pc:docChg chg="modSld">
      <pc:chgData name="Guest User" userId="S::urn:spo:anon#a623d66b87adf77f2107ecbcb6e1de879512f08267eab32d440817286fb55198::" providerId="AD" clId="Web-{2E1D8DF8-8D6A-4681-8541-2D662706C4D0}" dt="2023-04-04T10:45:08.144" v="0"/>
      <pc:docMkLst>
        <pc:docMk/>
      </pc:docMkLst>
      <pc:sldChg chg="modSp">
        <pc:chgData name="Guest User" userId="S::urn:spo:anon#a623d66b87adf77f2107ecbcb6e1de879512f08267eab32d440817286fb55198::" providerId="AD" clId="Web-{2E1D8DF8-8D6A-4681-8541-2D662706C4D0}" dt="2023-04-04T10:45:08.144" v="0"/>
        <pc:sldMkLst>
          <pc:docMk/>
          <pc:sldMk cId="2336869494" sldId="287"/>
        </pc:sldMkLst>
        <pc:graphicFrameChg chg="modGraphic">
          <ac:chgData name="Guest User" userId="S::urn:spo:anon#a623d66b87adf77f2107ecbcb6e1de879512f08267eab32d440817286fb55198::" providerId="AD" clId="Web-{2E1D8DF8-8D6A-4681-8541-2D662706C4D0}" dt="2023-04-04T10:45:08.144" v="0"/>
          <ac:graphicFrameMkLst>
            <pc:docMk/>
            <pc:sldMk cId="2336869494" sldId="287"/>
            <ac:graphicFrameMk id="4" creationId="{D921B4E2-54B0-47B3-9F02-777A3FD7F2C6}"/>
          </ac:graphicFrameMkLst>
        </pc:graphicFrameChg>
      </pc:sldChg>
    </pc:docChg>
  </pc:docChgLst>
  <pc:docChgLst>
    <pc:chgData name="Remington Voon" userId="S::remvoon@devvoon.onmicrosoft.com::b022d43e-010b-41b3-bbff-77e606fe2dbb" providerId="AD" clId="Web-{E4CAF783-41ED-2F7D-4613-A1B612344D93}"/>
    <pc:docChg chg="addSld delSld modSld sldOrd">
      <pc:chgData name="Remington Voon" userId="S::remvoon@devvoon.onmicrosoft.com::b022d43e-010b-41b3-bbff-77e606fe2dbb" providerId="AD" clId="Web-{E4CAF783-41ED-2F7D-4613-A1B612344D93}" dt="2022-04-12T09:23:00.216" v="130" actId="20577"/>
      <pc:docMkLst>
        <pc:docMk/>
      </pc:docMkLst>
      <pc:sldChg chg="modSp">
        <pc:chgData name="Remington Voon" userId="S::remvoon@devvoon.onmicrosoft.com::b022d43e-010b-41b3-bbff-77e606fe2dbb" providerId="AD" clId="Web-{E4CAF783-41ED-2F7D-4613-A1B612344D93}" dt="2022-04-12T09:23:00.216" v="130" actId="20577"/>
        <pc:sldMkLst>
          <pc:docMk/>
          <pc:sldMk cId="799817531" sldId="268"/>
        </pc:sldMkLst>
        <pc:spChg chg="mod">
          <ac:chgData name="Remington Voon" userId="S::remvoon@devvoon.onmicrosoft.com::b022d43e-010b-41b3-bbff-77e606fe2dbb" providerId="AD" clId="Web-{E4CAF783-41ED-2F7D-4613-A1B612344D93}" dt="2022-04-12T09:23:00.216" v="130" actId="20577"/>
          <ac:spMkLst>
            <pc:docMk/>
            <pc:sldMk cId="799817531" sldId="268"/>
            <ac:spMk id="3" creationId="{4805FEE4-C325-4051-AA0F-E2CAB08886E5}"/>
          </ac:spMkLst>
        </pc:spChg>
      </pc:sldChg>
      <pc:sldChg chg="del">
        <pc:chgData name="Remington Voon" userId="S::remvoon@devvoon.onmicrosoft.com::b022d43e-010b-41b3-bbff-77e606fe2dbb" providerId="AD" clId="Web-{E4CAF783-41ED-2F7D-4613-A1B612344D93}" dt="2022-04-12T09:21:53.512" v="112"/>
        <pc:sldMkLst>
          <pc:docMk/>
          <pc:sldMk cId="3480559286" sldId="277"/>
        </pc:sldMkLst>
      </pc:sldChg>
      <pc:sldChg chg="del">
        <pc:chgData name="Remington Voon" userId="S::remvoon@devvoon.onmicrosoft.com::b022d43e-010b-41b3-bbff-77e606fe2dbb" providerId="AD" clId="Web-{E4CAF783-41ED-2F7D-4613-A1B612344D93}" dt="2022-04-12T09:15:42.722" v="56"/>
        <pc:sldMkLst>
          <pc:docMk/>
          <pc:sldMk cId="3506145367" sldId="278"/>
        </pc:sldMkLst>
      </pc:sldChg>
      <pc:sldChg chg="del">
        <pc:chgData name="Remington Voon" userId="S::remvoon@devvoon.onmicrosoft.com::b022d43e-010b-41b3-bbff-77e606fe2dbb" providerId="AD" clId="Web-{E4CAF783-41ED-2F7D-4613-A1B612344D93}" dt="2022-04-12T09:15:42.722" v="55"/>
        <pc:sldMkLst>
          <pc:docMk/>
          <pc:sldMk cId="1261213079" sldId="279"/>
        </pc:sldMkLst>
      </pc:sldChg>
      <pc:sldChg chg="del">
        <pc:chgData name="Remington Voon" userId="S::remvoon@devvoon.onmicrosoft.com::b022d43e-010b-41b3-bbff-77e606fe2dbb" providerId="AD" clId="Web-{E4CAF783-41ED-2F7D-4613-A1B612344D93}" dt="2022-04-12T09:15:42.706" v="54"/>
        <pc:sldMkLst>
          <pc:docMk/>
          <pc:sldMk cId="3383833235" sldId="280"/>
        </pc:sldMkLst>
      </pc:sldChg>
      <pc:sldChg chg="del">
        <pc:chgData name="Remington Voon" userId="S::remvoon@devvoon.onmicrosoft.com::b022d43e-010b-41b3-bbff-77e606fe2dbb" providerId="AD" clId="Web-{E4CAF783-41ED-2F7D-4613-A1B612344D93}" dt="2022-04-12T09:15:42.706" v="53"/>
        <pc:sldMkLst>
          <pc:docMk/>
          <pc:sldMk cId="2636206563" sldId="282"/>
        </pc:sldMkLst>
      </pc:sldChg>
      <pc:sldChg chg="modSp">
        <pc:chgData name="Remington Voon" userId="S::remvoon@devvoon.onmicrosoft.com::b022d43e-010b-41b3-bbff-77e606fe2dbb" providerId="AD" clId="Web-{E4CAF783-41ED-2F7D-4613-A1B612344D93}" dt="2022-04-12T09:13:30.719" v="29" actId="20577"/>
        <pc:sldMkLst>
          <pc:docMk/>
          <pc:sldMk cId="1674428217" sldId="285"/>
        </pc:sldMkLst>
        <pc:spChg chg="mod">
          <ac:chgData name="Remington Voon" userId="S::remvoon@devvoon.onmicrosoft.com::b022d43e-010b-41b3-bbff-77e606fe2dbb" providerId="AD" clId="Web-{E4CAF783-41ED-2F7D-4613-A1B612344D93}" dt="2022-04-12T09:13:30.719" v="29" actId="20577"/>
          <ac:spMkLst>
            <pc:docMk/>
            <pc:sldMk cId="1674428217" sldId="285"/>
            <ac:spMk id="12" creationId="{239414E8-132C-244A-D62A-4375EF00762B}"/>
          </ac:spMkLst>
        </pc:spChg>
      </pc:sldChg>
      <pc:sldChg chg="modSp add ord replId">
        <pc:chgData name="Remington Voon" userId="S::remvoon@devvoon.onmicrosoft.com::b022d43e-010b-41b3-bbff-77e606fe2dbb" providerId="AD" clId="Web-{E4CAF783-41ED-2F7D-4613-A1B612344D93}" dt="2022-04-12T09:14:30.986" v="42" actId="20577"/>
        <pc:sldMkLst>
          <pc:docMk/>
          <pc:sldMk cId="2336869494" sldId="287"/>
        </pc:sldMkLst>
        <pc:spChg chg="mod">
          <ac:chgData name="Remington Voon" userId="S::remvoon@devvoon.onmicrosoft.com::b022d43e-010b-41b3-bbff-77e606fe2dbb" providerId="AD" clId="Web-{E4CAF783-41ED-2F7D-4613-A1B612344D93}" dt="2022-04-12T09:13:43.485" v="33" actId="20577"/>
          <ac:spMkLst>
            <pc:docMk/>
            <pc:sldMk cId="2336869494" sldId="287"/>
            <ac:spMk id="2" creationId="{C88B516C-8452-454F-A7D0-521FA8C19A9C}"/>
          </ac:spMkLst>
        </pc:spChg>
        <pc:spChg chg="mod">
          <ac:chgData name="Remington Voon" userId="S::remvoon@devvoon.onmicrosoft.com::b022d43e-010b-41b3-bbff-77e606fe2dbb" providerId="AD" clId="Web-{E4CAF783-41ED-2F7D-4613-A1B612344D93}" dt="2022-04-12T09:14:30.986" v="42" actId="20577"/>
          <ac:spMkLst>
            <pc:docMk/>
            <pc:sldMk cId="2336869494" sldId="287"/>
            <ac:spMk id="3" creationId="{4805FEE4-C325-4051-AA0F-E2CAB08886E5}"/>
          </ac:spMkLst>
        </pc:spChg>
      </pc:sldChg>
      <pc:sldChg chg="add del replId">
        <pc:chgData name="Remington Voon" userId="S::remvoon@devvoon.onmicrosoft.com::b022d43e-010b-41b3-bbff-77e606fe2dbb" providerId="AD" clId="Web-{E4CAF783-41ED-2F7D-4613-A1B612344D93}" dt="2022-04-12T09:14:48.002" v="44"/>
        <pc:sldMkLst>
          <pc:docMk/>
          <pc:sldMk cId="605558047" sldId="288"/>
        </pc:sldMkLst>
      </pc:sldChg>
      <pc:sldChg chg="modSp add ord replId">
        <pc:chgData name="Remington Voon" userId="S::remvoon@devvoon.onmicrosoft.com::b022d43e-010b-41b3-bbff-77e606fe2dbb" providerId="AD" clId="Web-{E4CAF783-41ED-2F7D-4613-A1B612344D93}" dt="2022-04-12T09:15:25.362" v="52" actId="20577"/>
        <pc:sldMkLst>
          <pc:docMk/>
          <pc:sldMk cId="3062747058" sldId="288"/>
        </pc:sldMkLst>
        <pc:spChg chg="mod">
          <ac:chgData name="Remington Voon" userId="S::remvoon@devvoon.onmicrosoft.com::b022d43e-010b-41b3-bbff-77e606fe2dbb" providerId="AD" clId="Web-{E4CAF783-41ED-2F7D-4613-A1B612344D93}" dt="2022-04-12T09:15:09.674" v="49" actId="20577"/>
          <ac:spMkLst>
            <pc:docMk/>
            <pc:sldMk cId="3062747058" sldId="288"/>
            <ac:spMk id="2" creationId="{C88B516C-8452-454F-A7D0-521FA8C19A9C}"/>
          </ac:spMkLst>
        </pc:spChg>
        <pc:spChg chg="mod">
          <ac:chgData name="Remington Voon" userId="S::remvoon@devvoon.onmicrosoft.com::b022d43e-010b-41b3-bbff-77e606fe2dbb" providerId="AD" clId="Web-{E4CAF783-41ED-2F7D-4613-A1B612344D93}" dt="2022-04-12T09:15:25.362" v="52" actId="20577"/>
          <ac:spMkLst>
            <pc:docMk/>
            <pc:sldMk cId="3062747058" sldId="288"/>
            <ac:spMk id="3" creationId="{4805FEE4-C325-4051-AA0F-E2CAB08886E5}"/>
          </ac:spMkLst>
        </pc:spChg>
      </pc:sldChg>
      <pc:sldChg chg="modSp add ord replId">
        <pc:chgData name="Remington Voon" userId="S::remvoon@devvoon.onmicrosoft.com::b022d43e-010b-41b3-bbff-77e606fe2dbb" providerId="AD" clId="Web-{E4CAF783-41ED-2F7D-4613-A1B612344D93}" dt="2022-04-12T09:19:17.930" v="86" actId="20577"/>
        <pc:sldMkLst>
          <pc:docMk/>
          <pc:sldMk cId="1669677438" sldId="289"/>
        </pc:sldMkLst>
        <pc:spChg chg="mod">
          <ac:chgData name="Remington Voon" userId="S::remvoon@devvoon.onmicrosoft.com::b022d43e-010b-41b3-bbff-77e606fe2dbb" providerId="AD" clId="Web-{E4CAF783-41ED-2F7D-4613-A1B612344D93}" dt="2022-04-12T09:19:07.867" v="84" actId="20577"/>
          <ac:spMkLst>
            <pc:docMk/>
            <pc:sldMk cId="1669677438" sldId="289"/>
            <ac:spMk id="2" creationId="{C88B516C-8452-454F-A7D0-521FA8C19A9C}"/>
          </ac:spMkLst>
        </pc:spChg>
        <pc:spChg chg="mod">
          <ac:chgData name="Remington Voon" userId="S::remvoon@devvoon.onmicrosoft.com::b022d43e-010b-41b3-bbff-77e606fe2dbb" providerId="AD" clId="Web-{E4CAF783-41ED-2F7D-4613-A1B612344D93}" dt="2022-04-12T09:19:17.930" v="86" actId="20577"/>
          <ac:spMkLst>
            <pc:docMk/>
            <pc:sldMk cId="1669677438" sldId="289"/>
            <ac:spMk id="3" creationId="{4805FEE4-C325-4051-AA0F-E2CAB08886E5}"/>
          </ac:spMkLst>
        </pc:spChg>
      </pc:sldChg>
      <pc:sldChg chg="modSp add replId">
        <pc:chgData name="Remington Voon" userId="S::remvoon@devvoon.onmicrosoft.com::b022d43e-010b-41b3-bbff-77e606fe2dbb" providerId="AD" clId="Web-{E4CAF783-41ED-2F7D-4613-A1B612344D93}" dt="2022-04-12T09:19:45.618" v="88" actId="20577"/>
        <pc:sldMkLst>
          <pc:docMk/>
          <pc:sldMk cId="2340751742" sldId="290"/>
        </pc:sldMkLst>
        <pc:spChg chg="mod">
          <ac:chgData name="Remington Voon" userId="S::remvoon@devvoon.onmicrosoft.com::b022d43e-010b-41b3-bbff-77e606fe2dbb" providerId="AD" clId="Web-{E4CAF783-41ED-2F7D-4613-A1B612344D93}" dt="2022-04-12T09:19:45.618" v="88" actId="20577"/>
          <ac:spMkLst>
            <pc:docMk/>
            <pc:sldMk cId="2340751742" sldId="290"/>
            <ac:spMk id="2" creationId="{C88B516C-8452-454F-A7D0-521FA8C19A9C}"/>
          </ac:spMkLst>
        </pc:spChg>
      </pc:sldChg>
      <pc:sldChg chg="addSp modSp add replId">
        <pc:chgData name="Remington Voon" userId="S::remvoon@devvoon.onmicrosoft.com::b022d43e-010b-41b3-bbff-77e606fe2dbb" providerId="AD" clId="Web-{E4CAF783-41ED-2F7D-4613-A1B612344D93}" dt="2022-04-12T09:21:47.433" v="111" actId="1076"/>
        <pc:sldMkLst>
          <pc:docMk/>
          <pc:sldMk cId="765874685" sldId="291"/>
        </pc:sldMkLst>
        <pc:spChg chg="mod">
          <ac:chgData name="Remington Voon" userId="S::remvoon@devvoon.onmicrosoft.com::b022d43e-010b-41b3-bbff-77e606fe2dbb" providerId="AD" clId="Web-{E4CAF783-41ED-2F7D-4613-A1B612344D93}" dt="2022-04-12T09:19:59.665" v="92" actId="20577"/>
          <ac:spMkLst>
            <pc:docMk/>
            <pc:sldMk cId="765874685" sldId="291"/>
            <ac:spMk id="2" creationId="{C88B516C-8452-454F-A7D0-521FA8C19A9C}"/>
          </ac:spMkLst>
        </pc:spChg>
        <pc:spChg chg="mod">
          <ac:chgData name="Remington Voon" userId="S::remvoon@devvoon.onmicrosoft.com::b022d43e-010b-41b3-bbff-77e606fe2dbb" providerId="AD" clId="Web-{E4CAF783-41ED-2F7D-4613-A1B612344D93}" dt="2022-04-12T09:21:17.589" v="109" actId="20577"/>
          <ac:spMkLst>
            <pc:docMk/>
            <pc:sldMk cId="765874685" sldId="291"/>
            <ac:spMk id="3" creationId="{4805FEE4-C325-4051-AA0F-E2CAB08886E5}"/>
          </ac:spMkLst>
        </pc:spChg>
        <pc:spChg chg="add mod">
          <ac:chgData name="Remington Voon" userId="S::remvoon@devvoon.onmicrosoft.com::b022d43e-010b-41b3-bbff-77e606fe2dbb" providerId="AD" clId="Web-{E4CAF783-41ED-2F7D-4613-A1B612344D93}" dt="2022-04-12T09:21:47.433" v="111" actId="1076"/>
          <ac:spMkLst>
            <pc:docMk/>
            <pc:sldMk cId="765874685" sldId="291"/>
            <ac:spMk id="5" creationId="{072A9274-C80F-FA0C-4BD4-FA976E53CB8A}"/>
          </ac:spMkLst>
        </pc:spChg>
      </pc:sldChg>
    </pc:docChg>
  </pc:docChgLst>
  <pc:docChgLst>
    <pc:chgData name="Guest User" userId="S::urn:spo:anon#a623d66b87adf77f2107ecbcb6e1de879512f08267eab32d440817286fb55198::" providerId="AD" clId="Web-{8170DE1A-FCEF-E6D0-FFBB-A503DBAA04EB}"/>
    <pc:docChg chg="modSld">
      <pc:chgData name="Guest User" userId="S::urn:spo:anon#a623d66b87adf77f2107ecbcb6e1de879512f08267eab32d440817286fb55198::" providerId="AD" clId="Web-{8170DE1A-FCEF-E6D0-FFBB-A503DBAA04EB}" dt="2023-03-03T03:45:42.409" v="3" actId="1076"/>
      <pc:docMkLst>
        <pc:docMk/>
      </pc:docMkLst>
      <pc:sldChg chg="modSp">
        <pc:chgData name="Guest User" userId="S::urn:spo:anon#a623d66b87adf77f2107ecbcb6e1de879512f08267eab32d440817286fb55198::" providerId="AD" clId="Web-{8170DE1A-FCEF-E6D0-FFBB-A503DBAA04EB}" dt="2023-03-03T03:45:42.409" v="3" actId="1076"/>
        <pc:sldMkLst>
          <pc:docMk/>
          <pc:sldMk cId="2211208526" sldId="274"/>
        </pc:sldMkLst>
        <pc:spChg chg="mod">
          <ac:chgData name="Guest User" userId="S::urn:spo:anon#a623d66b87adf77f2107ecbcb6e1de879512f08267eab32d440817286fb55198::" providerId="AD" clId="Web-{8170DE1A-FCEF-E6D0-FFBB-A503DBAA04EB}" dt="2023-03-03T03:45:42.409" v="3" actId="1076"/>
          <ac:spMkLst>
            <pc:docMk/>
            <pc:sldMk cId="2211208526" sldId="274"/>
            <ac:spMk id="6" creationId="{2542703A-AB73-4F1A-9B1C-7BCE12F7B345}"/>
          </ac:spMkLst>
        </pc:spChg>
      </pc:sldChg>
    </pc:docChg>
  </pc:docChgLst>
  <pc:docChgLst>
    <pc:chgData name="Guest User" userId="S::urn:spo:anon#a623d66b87adf77f2107ecbcb6e1de879512f08267eab32d440817286fb55198::" providerId="AD" clId="Web-{284C5E40-7253-C77D-746C-79B5AE07F5B5}"/>
    <pc:docChg chg="modSld">
      <pc:chgData name="Guest User" userId="S::urn:spo:anon#a623d66b87adf77f2107ecbcb6e1de879512f08267eab32d440817286fb55198::" providerId="AD" clId="Web-{284C5E40-7253-C77D-746C-79B5AE07F5B5}" dt="2023-03-23T05:45:38.592" v="1" actId="1076"/>
      <pc:docMkLst>
        <pc:docMk/>
      </pc:docMkLst>
      <pc:sldChg chg="modSp">
        <pc:chgData name="Guest User" userId="S::urn:spo:anon#a623d66b87adf77f2107ecbcb6e1de879512f08267eab32d440817286fb55198::" providerId="AD" clId="Web-{284C5E40-7253-C77D-746C-79B5AE07F5B5}" dt="2023-03-23T05:45:38.592" v="1" actId="1076"/>
        <pc:sldMkLst>
          <pc:docMk/>
          <pc:sldMk cId="2211208526" sldId="274"/>
        </pc:sldMkLst>
        <pc:spChg chg="mod">
          <ac:chgData name="Guest User" userId="S::urn:spo:anon#a623d66b87adf77f2107ecbcb6e1de879512f08267eab32d440817286fb55198::" providerId="AD" clId="Web-{284C5E40-7253-C77D-746C-79B5AE07F5B5}" dt="2023-03-23T05:45:38.592" v="1" actId="1076"/>
          <ac:spMkLst>
            <pc:docMk/>
            <pc:sldMk cId="2211208526" sldId="274"/>
            <ac:spMk id="6" creationId="{2542703A-AB73-4F1A-9B1C-7BCE12F7B345}"/>
          </ac:spMkLst>
        </pc:spChg>
      </pc:sldChg>
    </pc:docChg>
  </pc:docChgLst>
  <pc:docChgLst>
    <pc:chgData name="Guest User" userId="S::urn:spo:anon#a623d66b87adf77f2107ecbcb6e1de879512f08267eab32d440817286fb55198::" providerId="AD" clId="Web-{76773EB9-A620-4CBE-BF4B-F9DE4F78A9E5}"/>
    <pc:docChg chg="modSld">
      <pc:chgData name="Guest User" userId="S::urn:spo:anon#a623d66b87adf77f2107ecbcb6e1de879512f08267eab32d440817286fb55198::" providerId="AD" clId="Web-{76773EB9-A620-4CBE-BF4B-F9DE4F78A9E5}" dt="2023-01-17T09:30:34.751" v="3"/>
      <pc:docMkLst>
        <pc:docMk/>
      </pc:docMkLst>
      <pc:sldChg chg="mod modShow">
        <pc:chgData name="Guest User" userId="S::urn:spo:anon#a623d66b87adf77f2107ecbcb6e1de879512f08267eab32d440817286fb55198::" providerId="AD" clId="Web-{76773EB9-A620-4CBE-BF4B-F9DE4F78A9E5}" dt="2023-01-17T09:24:36.486" v="1"/>
        <pc:sldMkLst>
          <pc:docMk/>
          <pc:sldMk cId="1249921164" sldId="258"/>
        </pc:sldMkLst>
      </pc:sldChg>
      <pc:sldChg chg="modSp">
        <pc:chgData name="Guest User" userId="S::urn:spo:anon#a623d66b87adf77f2107ecbcb6e1de879512f08267eab32d440817286fb55198::" providerId="AD" clId="Web-{76773EB9-A620-4CBE-BF4B-F9DE4F78A9E5}" dt="2023-01-17T09:30:34.751" v="3"/>
        <pc:sldMkLst>
          <pc:docMk/>
          <pc:sldMk cId="4085414431" sldId="283"/>
        </pc:sldMkLst>
        <pc:graphicFrameChg chg="modGraphic">
          <ac:chgData name="Guest User" userId="S::urn:spo:anon#a623d66b87adf77f2107ecbcb6e1de879512f08267eab32d440817286fb55198::" providerId="AD" clId="Web-{76773EB9-A620-4CBE-BF4B-F9DE4F78A9E5}" dt="2023-01-17T09:30:34.751" v="3"/>
          <ac:graphicFrameMkLst>
            <pc:docMk/>
            <pc:sldMk cId="4085414431" sldId="283"/>
            <ac:graphicFrameMk id="7" creationId="{9ADCE9E1-4CC0-452A-A3B5-762FA34606C0}"/>
          </ac:graphicFrameMkLst>
        </pc:graphicFrameChg>
      </pc:sldChg>
    </pc:docChg>
  </pc:docChgLst>
  <pc:docChgLst>
    <pc:chgData name="Guest User" userId="S::urn:spo:anon#a623d66b87adf77f2107ecbcb6e1de879512f08267eab32d440817286fb55198::" providerId="AD" clId="Web-{7E629D7F-EBD6-11A6-4C69-EB185E053CC3}"/>
    <pc:docChg chg="modSld">
      <pc:chgData name="Guest User" userId="S::urn:spo:anon#a623d66b87adf77f2107ecbcb6e1de879512f08267eab32d440817286fb55198::" providerId="AD" clId="Web-{7E629D7F-EBD6-11A6-4C69-EB185E053CC3}" dt="2023-02-02T10:03:20.446" v="0" actId="1076"/>
      <pc:docMkLst>
        <pc:docMk/>
      </pc:docMkLst>
      <pc:sldChg chg="modSp">
        <pc:chgData name="Guest User" userId="S::urn:spo:anon#a623d66b87adf77f2107ecbcb6e1de879512f08267eab32d440817286fb55198::" providerId="AD" clId="Web-{7E629D7F-EBD6-11A6-4C69-EB185E053CC3}" dt="2023-02-02T10:03:20.446" v="0" actId="1076"/>
        <pc:sldMkLst>
          <pc:docMk/>
          <pc:sldMk cId="799817531" sldId="268"/>
        </pc:sldMkLst>
        <pc:spChg chg="mod">
          <ac:chgData name="Guest User" userId="S::urn:spo:anon#a623d66b87adf77f2107ecbcb6e1de879512f08267eab32d440817286fb55198::" providerId="AD" clId="Web-{7E629D7F-EBD6-11A6-4C69-EB185E053CC3}" dt="2023-02-02T10:03:20.446" v="0" actId="1076"/>
          <ac:spMkLst>
            <pc:docMk/>
            <pc:sldMk cId="799817531" sldId="268"/>
            <ac:spMk id="2" creationId="{C88B516C-8452-454F-A7D0-521FA8C19A9C}"/>
          </ac:spMkLst>
        </pc:spChg>
      </pc:sldChg>
    </pc:docChg>
  </pc:docChgLst>
  <pc:docChgLst>
    <pc:chgData name="Guest User" userId="S::urn:spo:anon#d59bf5c7f7965c1546fd2552fd71d26f4d390d0d5ff1bf41b45e13476e8b7f13::" providerId="AD" clId="Web-{69A7435E-D89A-EF3D-B384-AFDA170FD5D5}"/>
    <pc:docChg chg="modSld">
      <pc:chgData name="Guest User" userId="S::urn:spo:anon#d59bf5c7f7965c1546fd2552fd71d26f4d390d0d5ff1bf41b45e13476e8b7f13::" providerId="AD" clId="Web-{69A7435E-D89A-EF3D-B384-AFDA170FD5D5}" dt="2022-11-09T13:28:42.289" v="1"/>
      <pc:docMkLst>
        <pc:docMk/>
      </pc:docMkLst>
      <pc:sldChg chg="modSp">
        <pc:chgData name="Guest User" userId="S::urn:spo:anon#d59bf5c7f7965c1546fd2552fd71d26f4d390d0d5ff1bf41b45e13476e8b7f13::" providerId="AD" clId="Web-{69A7435E-D89A-EF3D-B384-AFDA170FD5D5}" dt="2022-11-09T13:17:08.830" v="0"/>
        <pc:sldMkLst>
          <pc:docMk/>
          <pc:sldMk cId="4085414431" sldId="283"/>
        </pc:sldMkLst>
        <pc:graphicFrameChg chg="modGraphic">
          <ac:chgData name="Guest User" userId="S::urn:spo:anon#d59bf5c7f7965c1546fd2552fd71d26f4d390d0d5ff1bf41b45e13476e8b7f13::" providerId="AD" clId="Web-{69A7435E-D89A-EF3D-B384-AFDA170FD5D5}" dt="2022-11-09T13:17:08.830" v="0"/>
          <ac:graphicFrameMkLst>
            <pc:docMk/>
            <pc:sldMk cId="4085414431" sldId="283"/>
            <ac:graphicFrameMk id="7" creationId="{9ADCE9E1-4CC0-452A-A3B5-762FA34606C0}"/>
          </ac:graphicFrameMkLst>
        </pc:graphicFrameChg>
      </pc:sldChg>
      <pc:sldChg chg="modSp">
        <pc:chgData name="Guest User" userId="S::urn:spo:anon#d59bf5c7f7965c1546fd2552fd71d26f4d390d0d5ff1bf41b45e13476e8b7f13::" providerId="AD" clId="Web-{69A7435E-D89A-EF3D-B384-AFDA170FD5D5}" dt="2022-11-09T13:28:42.289" v="1"/>
        <pc:sldMkLst>
          <pc:docMk/>
          <pc:sldMk cId="1669677438" sldId="289"/>
        </pc:sldMkLst>
        <pc:graphicFrameChg chg="modGraphic">
          <ac:chgData name="Guest User" userId="S::urn:spo:anon#d59bf5c7f7965c1546fd2552fd71d26f4d390d0d5ff1bf41b45e13476e8b7f13::" providerId="AD" clId="Web-{69A7435E-D89A-EF3D-B384-AFDA170FD5D5}" dt="2022-11-09T13:28:42.289" v="1"/>
          <ac:graphicFrameMkLst>
            <pc:docMk/>
            <pc:sldMk cId="1669677438" sldId="289"/>
            <ac:graphicFrameMk id="4" creationId="{D921B4E2-54B0-47B3-9F02-777A3FD7F2C6}"/>
          </ac:graphicFrameMkLst>
        </pc:graphicFrameChg>
      </pc:sldChg>
    </pc:docChg>
  </pc:docChgLst>
  <pc:docChgLst>
    <pc:chgData name="Guest User" userId="S::urn:spo:anon#a623d66b87adf77f2107ecbcb6e1de879512f08267eab32d440817286fb55198::" providerId="AD" clId="Web-{70ECE86F-663B-D41B-77A2-AEA21BE02369}"/>
    <pc:docChg chg="modSld">
      <pc:chgData name="Guest User" userId="S::urn:spo:anon#a623d66b87adf77f2107ecbcb6e1de879512f08267eab32d440817286fb55198::" providerId="AD" clId="Web-{70ECE86F-663B-D41B-77A2-AEA21BE02369}" dt="2023-03-03T08:01:22.700" v="5"/>
      <pc:docMkLst>
        <pc:docMk/>
      </pc:docMkLst>
      <pc:sldChg chg="modSp">
        <pc:chgData name="Guest User" userId="S::urn:spo:anon#a623d66b87adf77f2107ecbcb6e1de879512f08267eab32d440817286fb55198::" providerId="AD" clId="Web-{70ECE86F-663B-D41B-77A2-AEA21BE02369}" dt="2023-03-03T08:01:22.700" v="5"/>
        <pc:sldMkLst>
          <pc:docMk/>
          <pc:sldMk cId="3772003480" sldId="267"/>
        </pc:sldMkLst>
        <pc:spChg chg="mod">
          <ac:chgData name="Guest User" userId="S::urn:spo:anon#a623d66b87adf77f2107ecbcb6e1de879512f08267eab32d440817286fb55198::" providerId="AD" clId="Web-{70ECE86F-663B-D41B-77A2-AEA21BE02369}" dt="2023-03-03T07:57:07.753" v="1" actId="1076"/>
          <ac:spMkLst>
            <pc:docMk/>
            <pc:sldMk cId="3772003480" sldId="267"/>
            <ac:spMk id="3" creationId="{4805FEE4-C325-4051-AA0F-E2CAB08886E5}"/>
          </ac:spMkLst>
        </pc:spChg>
        <pc:graphicFrameChg chg="mod modGraphic">
          <ac:chgData name="Guest User" userId="S::urn:spo:anon#a623d66b87adf77f2107ecbcb6e1de879512f08267eab32d440817286fb55198::" providerId="AD" clId="Web-{70ECE86F-663B-D41B-77A2-AEA21BE02369}" dt="2023-03-03T08:01:22.700" v="5"/>
          <ac:graphicFrameMkLst>
            <pc:docMk/>
            <pc:sldMk cId="3772003480" sldId="267"/>
            <ac:graphicFrameMk id="4" creationId="{D921B4E2-54B0-47B3-9F02-777A3FD7F2C6}"/>
          </ac:graphicFrameMkLst>
        </pc:graphicFrameChg>
      </pc:sldChg>
    </pc:docChg>
  </pc:docChgLst>
  <pc:docChgLst>
    <pc:chgData name="Guest User" userId="S::urn:spo:anon#a623d66b87adf77f2107ecbcb6e1de879512f08267eab32d440817286fb55198::" providerId="AD" clId="Web-{D06B012C-9535-474F-BF60-57251557B925}"/>
    <pc:docChg chg="modSld">
      <pc:chgData name="Guest User" userId="S::urn:spo:anon#a623d66b87adf77f2107ecbcb6e1de879512f08267eab32d440817286fb55198::" providerId="AD" clId="Web-{D06B012C-9535-474F-BF60-57251557B925}" dt="2022-05-24T22:21:33.453" v="1"/>
      <pc:docMkLst>
        <pc:docMk/>
      </pc:docMkLst>
      <pc:sldChg chg="modSp">
        <pc:chgData name="Guest User" userId="S::urn:spo:anon#a623d66b87adf77f2107ecbcb6e1de879512f08267eab32d440817286fb55198::" providerId="AD" clId="Web-{D06B012C-9535-474F-BF60-57251557B925}" dt="2022-05-24T22:21:33.453" v="1"/>
        <pc:sldMkLst>
          <pc:docMk/>
          <pc:sldMk cId="3772003480" sldId="267"/>
        </pc:sldMkLst>
        <pc:graphicFrameChg chg="mod modGraphic">
          <ac:chgData name="Guest User" userId="S::urn:spo:anon#a623d66b87adf77f2107ecbcb6e1de879512f08267eab32d440817286fb55198::" providerId="AD" clId="Web-{D06B012C-9535-474F-BF60-57251557B925}" dt="2022-05-24T22:21:33.453" v="1"/>
          <ac:graphicFrameMkLst>
            <pc:docMk/>
            <pc:sldMk cId="3772003480" sldId="267"/>
            <ac:graphicFrameMk id="4" creationId="{D921B4E2-54B0-47B3-9F02-777A3FD7F2C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A8669-1A79-4E08-889E-E8FFC58D588D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0BB59-5762-4E57-87BA-CBB86002FA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95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graph/auth-register-app-v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graph/api/listitem-create?view=graph-rest-1.0&amp;tabs=htt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Register your app: </a:t>
            </a:r>
            <a:r>
              <a:rPr lang="en-SG">
                <a:hlinkClick r:id="rId3"/>
              </a:rPr>
              <a:t>Register your app with the Azure AD v2.0 endpoint - Microsoft Graph | Microsoft Docs</a:t>
            </a:r>
            <a:endParaRPr lang="en-SG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73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76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51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2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>
                <a:hlinkClick r:id="rId3"/>
              </a:rPr>
              <a:t>Create a new entry in a SharePoint list - Microsoft Graph v1.0 | Microsoft Docs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65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Default lifespan of the access token is 60-90 minutes (75 minutes on average)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30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64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418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6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39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19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B59-5762-4E57-87BA-CBB86002FA1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49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41F-0BFF-463B-BA36-E9C750295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5775-B2C0-40F3-A375-0E7B0E19F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F8-B05E-48AB-A020-EC6F573E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143-477E-4166-A255-F02D1810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B232-1A79-4487-9367-FB596340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4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2F18-3532-4AE5-9B9E-4070EEBA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CD1AE-9C07-465D-B787-4E00EA6D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F286-4426-4348-A840-EF1D2039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C838-3AB2-4FDD-AF5D-2F62B9E1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DF48-2BA2-46F3-B6EB-8F2D800C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100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CDAC-F81D-4ECA-9117-B12F348BC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5ED14-FB61-43C8-8D33-86E541B8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A592-8E6A-4AAD-94E8-CA4A78F6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993C-18F9-4407-A969-9F2D04F5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489B-2EC3-48EE-89B3-6BC7DAF2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2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C4BD-1A73-4810-99C6-241021FA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3626-83ED-4D06-AE0B-D2A6B3A1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8270F-25B0-4E8A-9DF7-1FBE317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A8AE-4986-48BF-89A9-9920B57F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12BD-A36E-4C66-A667-23CC94ED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9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4B19-0D02-4BE7-ACBA-03F037EC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A14A-7136-454E-A732-DC1CBE18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BC96-9790-4CD6-9301-FA85111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B265-1122-422F-B2CB-8C37AF0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73AC-8043-4482-A719-342D4C38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459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51F2-512F-4158-AFD7-191EFD45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734A-6144-454C-B598-E2095A0F0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91D00-981A-4EA0-89DD-E118F892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4332-4630-4717-B608-D3D82FD8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3128-30CF-4DB8-A81F-6F811DA5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663EB-CB8A-4806-B08E-DC4CD782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59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4823-2C3C-42A6-B483-8011F8AE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A401B-A8F5-4236-8999-650E6143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BB391-4573-480C-AD85-DA01CF03F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67C0E-02AE-4D47-A4D8-607BB0A7D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DF896-FF9F-4216-991F-9F1A7F6A8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C5C9E-41C1-4C0B-BEE0-947D9EB9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DD34C-6F4C-41C9-8130-7946945F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55269-2D86-4204-BF7F-08342138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68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204E-2984-42D1-B545-EB01A64F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0563D-2F00-4B7B-A726-BFAABF50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6B2C2-56D4-4007-A1B0-1A5DB6CC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805B1-93FD-49CA-8358-D53A6D09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29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45196-0663-4E6E-8564-8B000CD1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19C8-B336-4E0D-A038-BF04F314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862-F273-4916-85E0-F4F00652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2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0272-275B-441B-B261-CAAAE1BF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3CA4-F75D-4E22-95BD-FF6D948B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80001-F245-4B84-BB8F-E980C3B9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ECEF-8DE1-45E8-84FF-2353C409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AF26-A297-41C3-8746-8B75ED8E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3871F-B6E7-45D9-82A4-D3A9C9A9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205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46C9-0041-41C6-AEDB-60CEE351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0951A-F26D-4263-AD34-04E9883E8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5569E-1875-47D2-8E08-43843A259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2E529-952D-4E4E-A876-7E0458C9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77B8F-18C2-4510-B738-B317C4F5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8833D-ED99-42F4-A26C-400ACE0B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59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29F6E-9BFE-4C66-9C3F-C94B9B7E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83C2-0DA8-4D66-959B-66A3CED9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F1B3-F5A7-4DD8-9815-6116816BA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B318-4F15-4DC5-82D7-CB71F3C5A551}" type="datetimeFigureOut">
              <a:rPr lang="en-SG" smtClean="0"/>
              <a:t>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3741-D293-454B-A319-C6D28049C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DBBC-71DF-42F1-A714-76EDA16C2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279A-F21E-4831-9EB2-AAF91F842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9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7BE109-E17F-40EA-A425-CF3E0EA0C258}"/>
              </a:ext>
            </a:extLst>
          </p:cNvPr>
          <p:cNvSpPr/>
          <p:nvPr/>
        </p:nvSpPr>
        <p:spPr>
          <a:xfrm>
            <a:off x="785616" y="1989595"/>
            <a:ext cx="11657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63579-F7B0-4D73-9C7E-9CAC7F4E5EDE}"/>
              </a:ext>
            </a:extLst>
          </p:cNvPr>
          <p:cNvSpPr/>
          <p:nvPr/>
        </p:nvSpPr>
        <p:spPr>
          <a:xfrm>
            <a:off x="2325033" y="386916"/>
            <a:ext cx="8818633" cy="1323439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8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Microsoft Graph API</a:t>
            </a:r>
            <a:endParaRPr lang="en-US" sz="8000" b="1">
              <a:ln w="13462">
                <a:solidFill>
                  <a:prstClr val="white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5B9BD5"/>
                </a:outerShdw>
              </a:effectLst>
              <a:ea typeface="Calibri"/>
              <a:cs typeface="Calibri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0743F7-FF37-452A-A44A-6E96E7B8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88" y="1933940"/>
            <a:ext cx="4017612" cy="121930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A0A36DA-AF8D-4DAC-8347-08F123F5B0C9}"/>
              </a:ext>
            </a:extLst>
          </p:cNvPr>
          <p:cNvGrpSpPr/>
          <p:nvPr/>
        </p:nvGrpSpPr>
        <p:grpSpPr>
          <a:xfrm>
            <a:off x="361193" y="3159672"/>
            <a:ext cx="5216371" cy="3598376"/>
            <a:chOff x="905203" y="3245847"/>
            <a:chExt cx="5216371" cy="3598376"/>
          </a:xfrm>
        </p:grpSpPr>
        <p:pic>
          <p:nvPicPr>
            <p:cNvPr id="12" name="Graphic 11" descr="Garbage with solid fill">
              <a:extLst>
                <a:ext uri="{FF2B5EF4-FFF2-40B4-BE49-F238E27FC236}">
                  <a16:creationId xmlns:a16="http://schemas.microsoft.com/office/drawing/2014/main" id="{8131DE48-7683-44C6-AA16-4D09149C8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02648" y="3245847"/>
              <a:ext cx="1260000" cy="1260000"/>
            </a:xfrm>
            <a:prstGeom prst="rect">
              <a:avLst/>
            </a:prstGeom>
          </p:spPr>
        </p:pic>
        <p:pic>
          <p:nvPicPr>
            <p:cNvPr id="14" name="Graphic 13" descr="Refresh with solid fill">
              <a:extLst>
                <a:ext uri="{FF2B5EF4-FFF2-40B4-BE49-F238E27FC236}">
                  <a16:creationId xmlns:a16="http://schemas.microsoft.com/office/drawing/2014/main" id="{BEE0476B-20D1-4AC9-9EA6-5C8D2C763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2648" y="3245847"/>
              <a:ext cx="1260000" cy="1260000"/>
            </a:xfrm>
            <a:prstGeom prst="rect">
              <a:avLst/>
            </a:prstGeom>
          </p:spPr>
        </p:pic>
        <p:pic>
          <p:nvPicPr>
            <p:cNvPr id="20" name="Graphic 19" descr="Paper with solid fill">
              <a:extLst>
                <a:ext uri="{FF2B5EF4-FFF2-40B4-BE49-F238E27FC236}">
                  <a16:creationId xmlns:a16="http://schemas.microsoft.com/office/drawing/2014/main" id="{C8BEEDF4-D183-4C1B-8D0F-389C2D45F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82648" y="3245847"/>
              <a:ext cx="1260000" cy="1260000"/>
            </a:xfrm>
            <a:prstGeom prst="rect">
              <a:avLst/>
            </a:prstGeom>
          </p:spPr>
        </p:pic>
        <p:pic>
          <p:nvPicPr>
            <p:cNvPr id="22" name="Graphic 21" descr="Add with solid fill">
              <a:extLst>
                <a:ext uri="{FF2B5EF4-FFF2-40B4-BE49-F238E27FC236}">
                  <a16:creationId xmlns:a16="http://schemas.microsoft.com/office/drawing/2014/main" id="{795A20B1-ED5B-4ED3-9019-026C3577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2648" y="3245847"/>
              <a:ext cx="1260000" cy="126000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A388A9-1CAE-41CA-9C49-6F0E19BC2925}"/>
                </a:ext>
              </a:extLst>
            </p:cNvPr>
            <p:cNvSpPr>
              <a:spLocks/>
            </p:cNvSpPr>
            <p:nvPr/>
          </p:nvSpPr>
          <p:spPr>
            <a:xfrm>
              <a:off x="905203" y="4505847"/>
              <a:ext cx="12716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CREATE</a:t>
              </a:r>
              <a:endPara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45C13D-055F-4706-8912-6602AF7CE890}"/>
                </a:ext>
              </a:extLst>
            </p:cNvPr>
            <p:cNvSpPr>
              <a:spLocks/>
            </p:cNvSpPr>
            <p:nvPr/>
          </p:nvSpPr>
          <p:spPr>
            <a:xfrm>
              <a:off x="2330695" y="4505847"/>
              <a:ext cx="98071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READ</a:t>
              </a:r>
              <a:endPara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B63D21F-201B-442A-A645-7E3CCD953B1D}"/>
                </a:ext>
              </a:extLst>
            </p:cNvPr>
            <p:cNvSpPr>
              <a:spLocks/>
            </p:cNvSpPr>
            <p:nvPr/>
          </p:nvSpPr>
          <p:spPr>
            <a:xfrm>
              <a:off x="3473090" y="4505847"/>
              <a:ext cx="134716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</a:t>
              </a:r>
              <a:endPara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9595114-2BCE-4B15-8376-281CC84FD05C}"/>
                </a:ext>
              </a:extLst>
            </p:cNvPr>
            <p:cNvSpPr>
              <a:spLocks/>
            </p:cNvSpPr>
            <p:nvPr/>
          </p:nvSpPr>
          <p:spPr>
            <a:xfrm>
              <a:off x="4866101" y="4505847"/>
              <a:ext cx="125547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</a:t>
              </a:r>
              <a:endPara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1DF64E-28CC-4291-AB29-C1D15F04B6E1}"/>
                </a:ext>
              </a:extLst>
            </p:cNvPr>
            <p:cNvSpPr>
              <a:spLocks/>
            </p:cNvSpPr>
            <p:nvPr/>
          </p:nvSpPr>
          <p:spPr>
            <a:xfrm>
              <a:off x="905203" y="5000458"/>
              <a:ext cx="5216371" cy="1496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7C093D-C65A-4C12-AAFC-6B0C9C397B05}"/>
                </a:ext>
              </a:extLst>
            </p:cNvPr>
            <p:cNvSpPr>
              <a:spLocks/>
            </p:cNvSpPr>
            <p:nvPr/>
          </p:nvSpPr>
          <p:spPr>
            <a:xfrm>
              <a:off x="970415" y="4980208"/>
              <a:ext cx="971741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>
                  <a:ln w="0"/>
                  <a:solidFill>
                    <a:srgbClr val="FF6C3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sz="11500" b="0" cap="none" spc="0">
                <a:ln w="0"/>
                <a:solidFill>
                  <a:srgbClr val="FF6C3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9507B6-5A4B-4D44-91E1-E0F01B582FFF}"/>
                </a:ext>
              </a:extLst>
            </p:cNvPr>
            <p:cNvSpPr>
              <a:spLocks/>
            </p:cNvSpPr>
            <p:nvPr/>
          </p:nvSpPr>
          <p:spPr>
            <a:xfrm>
              <a:off x="2284849" y="4980208"/>
              <a:ext cx="986168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0" cap="none" spc="0">
                  <a:ln w="0"/>
                  <a:solidFill>
                    <a:srgbClr val="FF6C3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7743F8-A4DD-4796-B99C-9C77FAE0F8EC}"/>
                </a:ext>
              </a:extLst>
            </p:cNvPr>
            <p:cNvSpPr>
              <a:spLocks/>
            </p:cNvSpPr>
            <p:nvPr/>
          </p:nvSpPr>
          <p:spPr>
            <a:xfrm>
              <a:off x="3507309" y="4982175"/>
              <a:ext cx="1130438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0" cap="none" spc="0">
                  <a:ln w="0"/>
                  <a:solidFill>
                    <a:srgbClr val="FF6C3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9CE260-D184-4D36-96F7-A6F6FD550100}"/>
                </a:ext>
              </a:extLst>
            </p:cNvPr>
            <p:cNvSpPr>
              <a:spLocks/>
            </p:cNvSpPr>
            <p:nvPr/>
          </p:nvSpPr>
          <p:spPr>
            <a:xfrm>
              <a:off x="4919456" y="4982175"/>
              <a:ext cx="1091966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>
                  <a:ln w="0"/>
                  <a:solidFill>
                    <a:srgbClr val="FF6C3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11500" b="0" cap="none" spc="0">
                <a:ln w="0"/>
                <a:solidFill>
                  <a:srgbClr val="FF6C3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5" name="Graphic 24" descr="Upload with solid fill">
            <a:extLst>
              <a:ext uri="{FF2B5EF4-FFF2-40B4-BE49-F238E27FC236}">
                <a16:creationId xmlns:a16="http://schemas.microsoft.com/office/drawing/2014/main" id="{11D70426-D781-411D-B914-E5FCD12D0B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1333" y="4604375"/>
            <a:ext cx="1260000" cy="1260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9626B03-F54C-4B31-93DE-DDF539527602}"/>
              </a:ext>
            </a:extLst>
          </p:cNvPr>
          <p:cNvSpPr>
            <a:spLocks/>
          </p:cNvSpPr>
          <p:nvPr/>
        </p:nvSpPr>
        <p:spPr>
          <a:xfrm>
            <a:off x="5609745" y="5831471"/>
            <a:ext cx="20690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UPLOAD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2F7D4C68-813C-AF06-B06A-11D3230B6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54634" y="100102"/>
            <a:ext cx="2438400" cy="21145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C6D728B-782E-1FC6-DAE1-FC2A7D3397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4476" y="248872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2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CRUD: Delete List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/>
              <a:t>Method</a:t>
            </a:r>
            <a:r>
              <a:rPr lang="en-SG"/>
              <a:t>: </a:t>
            </a:r>
            <a:r>
              <a:rPr lang="en-SG">
                <a:solidFill>
                  <a:srgbClr val="FF0000"/>
                </a:solidFill>
              </a:rPr>
              <a:t>DEL</a:t>
            </a:r>
          </a:p>
          <a:p>
            <a:pPr marL="0" indent="0">
              <a:buNone/>
            </a:pPr>
            <a:r>
              <a:rPr lang="en-SG" b="1">
                <a:ea typeface="+mn-lt"/>
                <a:cs typeface="+mn-lt"/>
              </a:rPr>
              <a:t>Authorization</a:t>
            </a:r>
            <a:r>
              <a:rPr lang="en-SG">
                <a:ea typeface="+mn-lt"/>
                <a:cs typeface="+mn-lt"/>
              </a:rPr>
              <a:t>: Bearer Token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https://graph.microsoft.com/v1.0/sites/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{{SiteID}}</a:t>
            </a:r>
            <a:r>
              <a:rPr lang="en-SG">
                <a:ea typeface="+mn-lt"/>
                <a:cs typeface="+mn-lt"/>
              </a:rPr>
              <a:t>/lists/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{{ListID}}</a:t>
            </a:r>
            <a:r>
              <a:rPr lang="en-SG">
                <a:ea typeface="+mn-lt"/>
                <a:cs typeface="+mn-lt"/>
              </a:rPr>
              <a:t>/items/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{{ItemID}}</a:t>
            </a:r>
            <a:endParaRPr lang="en-SG">
              <a:highlight>
                <a:srgbClr val="FFFF00"/>
              </a:highligh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301852"/>
          <a:ext cx="812800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Bearer {{</a:t>
                      </a:r>
                      <a:r>
                        <a:rPr lang="en-SG" err="1"/>
                        <a:t>AccessToken</a:t>
                      </a:r>
                      <a:r>
                        <a:rPr lang="en-SG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38200" y="3808341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Headers</a:t>
            </a:r>
            <a:endParaRPr lang="en-SG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5224EC9-386E-FF08-1A14-FA08ED98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11" y="191240"/>
            <a:ext cx="2372399" cy="72000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C339A268-7A45-0907-A331-3424B0E8F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1124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Step 6: Get Drive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 dirty="0"/>
              <a:t>Method</a:t>
            </a:r>
            <a:r>
              <a:rPr lang="en-SG" dirty="0"/>
              <a:t>: </a:t>
            </a:r>
            <a:r>
              <a:rPr lang="en-SG" dirty="0">
                <a:solidFill>
                  <a:schemeClr val="accent6"/>
                </a:solidFill>
              </a:rPr>
              <a:t>GET</a:t>
            </a:r>
          </a:p>
          <a:p>
            <a:pPr marL="0" indent="0">
              <a:buNone/>
            </a:pPr>
            <a:r>
              <a:rPr lang="en-SG" b="1" dirty="0">
                <a:ea typeface="+mn-lt"/>
                <a:cs typeface="+mn-lt"/>
              </a:rPr>
              <a:t>Authorization</a:t>
            </a:r>
            <a:r>
              <a:rPr lang="en-SG" dirty="0">
                <a:ea typeface="+mn-lt"/>
                <a:cs typeface="+mn-lt"/>
              </a:rPr>
              <a:t>: Bearer Token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https://graph.microsoft.com/v1.0/sites/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{{SiteID}}</a:t>
            </a:r>
            <a:r>
              <a:rPr lang="en-SG">
                <a:ea typeface="+mn-lt"/>
                <a:cs typeface="+mn-lt"/>
              </a:rPr>
              <a:t>/drives</a:t>
            </a:r>
            <a:endParaRPr lang="en-SG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6588"/>
              </p:ext>
            </p:extLst>
          </p:nvPr>
        </p:nvGraphicFramePr>
        <p:xfrm>
          <a:off x="838200" y="4301852"/>
          <a:ext cx="8128000" cy="133935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1339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Bearer {{</a:t>
                      </a:r>
                      <a:r>
                        <a:rPr lang="en-SG" dirty="0" err="1"/>
                        <a:t>AccessToken</a:t>
                      </a:r>
                      <a:r>
                        <a:rPr lang="en-SG" dirty="0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38200" y="3808341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 dirty="0"/>
              <a:t>Headers</a:t>
            </a:r>
            <a:endParaRPr lang="en-SG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1FB3BD-0F5E-AB2E-479B-220248B5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11" y="191240"/>
            <a:ext cx="2372399" cy="72000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235AA588-493C-65F6-68D5-E00DCE3BC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1124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CRUD: Read Drive Item(s)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/>
              <a:t>Method</a:t>
            </a:r>
            <a:r>
              <a:rPr lang="en-SG"/>
              <a:t>: </a:t>
            </a:r>
            <a:r>
              <a:rPr lang="en-SG">
                <a:solidFill>
                  <a:schemeClr val="accent6"/>
                </a:solidFill>
              </a:rPr>
              <a:t>GET</a:t>
            </a:r>
          </a:p>
          <a:p>
            <a:pPr marL="0" indent="0">
              <a:buNone/>
            </a:pPr>
            <a:r>
              <a:rPr lang="en-SG" b="1">
                <a:ea typeface="+mn-lt"/>
                <a:cs typeface="+mn-lt"/>
              </a:rPr>
              <a:t>Authorization</a:t>
            </a:r>
            <a:r>
              <a:rPr lang="en-SG">
                <a:ea typeface="+mn-lt"/>
                <a:cs typeface="+mn-lt"/>
              </a:rPr>
              <a:t>: Bearer Token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https://graph.microsoft.com/v1.0/drives/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{{DriveID}}</a:t>
            </a:r>
            <a:r>
              <a:rPr lang="en-SG">
                <a:ea typeface="+mn-lt"/>
                <a:cs typeface="+mn-lt"/>
              </a:rPr>
              <a:t>/root:/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{{FolderDirectory}}</a:t>
            </a:r>
            <a:r>
              <a:rPr lang="en-SG">
                <a:ea typeface="+mn-lt"/>
                <a:cs typeface="+mn-lt"/>
              </a:rPr>
              <a:t>:/children</a:t>
            </a:r>
            <a:endParaRPr lang="en-SG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301852"/>
          <a:ext cx="812800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Bearer {{</a:t>
                      </a:r>
                      <a:r>
                        <a:rPr lang="en-SG" err="1"/>
                        <a:t>AccessToken</a:t>
                      </a:r>
                      <a:r>
                        <a:rPr lang="en-SG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38200" y="3808341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Headers</a:t>
            </a:r>
            <a:endParaRPr lang="en-SG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1FB3BD-0F5E-AB2E-479B-220248B5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11" y="191240"/>
            <a:ext cx="2372399" cy="72000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235AA588-493C-65F6-68D5-E00DCE3BC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1124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5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CRUD: Upload Drive Item(s)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/>
              <a:t>Method</a:t>
            </a:r>
            <a:r>
              <a:rPr lang="en-SG"/>
              <a:t>: </a:t>
            </a:r>
            <a:r>
              <a:rPr lang="en-SG">
                <a:solidFill>
                  <a:schemeClr val="accent1"/>
                </a:solidFill>
              </a:rPr>
              <a:t>PUT</a:t>
            </a:r>
          </a:p>
          <a:p>
            <a:pPr marL="0" indent="0">
              <a:buNone/>
            </a:pPr>
            <a:r>
              <a:rPr lang="en-SG" b="1">
                <a:ea typeface="+mn-lt"/>
                <a:cs typeface="+mn-lt"/>
              </a:rPr>
              <a:t>Authorization</a:t>
            </a:r>
            <a:r>
              <a:rPr lang="en-SG">
                <a:ea typeface="+mn-lt"/>
                <a:cs typeface="+mn-lt"/>
              </a:rPr>
              <a:t>: Bearer Token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https://graph.microsoft.com/v1.0/drives/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{{DriveID}}</a:t>
            </a:r>
            <a:r>
              <a:rPr lang="en-SG">
                <a:ea typeface="+mn-lt"/>
                <a:cs typeface="+mn-lt"/>
              </a:rPr>
              <a:t>/root:/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{{FolderDirectory}}/{{FileName.FileExtension}}</a:t>
            </a:r>
            <a:r>
              <a:rPr lang="en-SG">
                <a:ea typeface="+mn-lt"/>
                <a:cs typeface="+mn-lt"/>
              </a:rPr>
              <a:t>:/children</a:t>
            </a:r>
            <a:endParaRPr lang="en-SG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301852"/>
          <a:ext cx="812800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Bearer {{</a:t>
                      </a:r>
                      <a:r>
                        <a:rPr lang="en-SG" err="1"/>
                        <a:t>AccessToken</a:t>
                      </a:r>
                      <a:r>
                        <a:rPr lang="en-SG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38200" y="3808341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Headers</a:t>
            </a:r>
            <a:endParaRPr lang="en-SG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1FB3BD-0F5E-AB2E-479B-220248B5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11" y="191240"/>
            <a:ext cx="2372399" cy="72000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235AA588-493C-65F6-68D5-E00DCE3BC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11240"/>
            <a:ext cx="1080000" cy="108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D578C6-0F9E-400D-AB40-36F4061588AE}"/>
              </a:ext>
            </a:extLst>
          </p:cNvPr>
          <p:cNvSpPr txBox="1">
            <a:spLocks/>
          </p:cNvSpPr>
          <p:nvPr/>
        </p:nvSpPr>
        <p:spPr>
          <a:xfrm>
            <a:off x="838200" y="4959005"/>
            <a:ext cx="353703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400"/>
              <a:t>Binary File</a:t>
            </a:r>
          </a:p>
        </p:txBody>
      </p:sp>
    </p:spTree>
    <p:extLst>
      <p:ext uri="{BB962C8B-B14F-4D97-AF65-F5344CB8AC3E}">
        <p14:creationId xmlns:p14="http://schemas.microsoft.com/office/powerpoint/2010/main" val="54076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Step 1: Register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90" y="1345461"/>
            <a:ext cx="10515600" cy="18088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SG" b="1">
                <a:ea typeface="Calibri"/>
                <a:cs typeface="Calibri"/>
              </a:rPr>
              <a:t>[Require] </a:t>
            </a:r>
            <a:r>
              <a:rPr lang="en-SG">
                <a:ea typeface="Calibri"/>
                <a:cs typeface="Calibri"/>
              </a:rPr>
              <a:t>Minimally an Application administrator persona in Azure AD</a:t>
            </a:r>
            <a:endParaRPr lang="en-SG">
              <a:ea typeface="Calibri"/>
              <a:cs typeface="Calibri"/>
              <a:hlinkClick r:id="rId3"/>
            </a:endParaRPr>
          </a:p>
          <a:p>
            <a:pPr marL="0" indent="0">
              <a:buNone/>
            </a:pPr>
            <a:r>
              <a:rPr lang="en-SG">
                <a:ea typeface="Calibri"/>
                <a:cs typeface="Calibri"/>
                <a:hlinkClick r:id="rId3"/>
              </a:rPr>
              <a:t>https://portal.azure.com</a:t>
            </a:r>
            <a:endParaRPr lang="en-SG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SG">
                <a:ea typeface="Calibri"/>
                <a:cs typeface="Calibri"/>
              </a:rPr>
              <a:t>App Registrations -&gt; New registration</a:t>
            </a:r>
          </a:p>
          <a:p>
            <a:pPr marL="0" indent="0">
              <a:buNone/>
            </a:pPr>
            <a:r>
              <a:rPr lang="en-SG">
                <a:ea typeface="Calibri"/>
                <a:cs typeface="Calibri"/>
              </a:rPr>
              <a:t>Create secret </a:t>
            </a:r>
            <a:r>
              <a:rPr lang="en-SG">
                <a:ea typeface="+mn-lt"/>
                <a:cs typeface="+mn-lt"/>
              </a:rPr>
              <a:t>/oauth2/v2.0/token</a:t>
            </a:r>
          </a:p>
          <a:p>
            <a:pPr marL="0" indent="0">
              <a:buNone/>
            </a:pPr>
            <a:endParaRPr lang="en-SG">
              <a:ea typeface="Calibri"/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82647"/>
              </p:ext>
            </p:extLst>
          </p:nvPr>
        </p:nvGraphicFramePr>
        <p:xfrm>
          <a:off x="1036789" y="3770150"/>
          <a:ext cx="8128000" cy="1112519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err="1"/>
                        <a:t>ClientId</a:t>
                      </a:r>
                      <a:endParaRPr lang="en-SG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 dirty="0">
                          <a:latin typeface="Calibri"/>
                        </a:rPr>
                        <a:t>c3f5e888-be36-4562-9452-3beb91c92d44</a:t>
                      </a:r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SG" b="1" dirty="0"/>
                        <a:t>TenantID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 dirty="0">
                          <a:latin typeface="Calibri"/>
                        </a:rPr>
                        <a:t>0a09a24f-f23f-4f15-8f6c-bd67ea042936</a:t>
                      </a:r>
                      <a:endParaRPr lang="fi-FI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7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err="1"/>
                        <a:t>ClientSecret</a:t>
                      </a:r>
                      <a:endParaRPr lang="en-SG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 dirty="0">
                          <a:latin typeface="Calibri"/>
                        </a:rPr>
                        <a:t>n0D8Q~pGPu9KsQ1uJhSDhJgmjg7YRYPIcViuSaM1</a:t>
                      </a:r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090267"/>
                  </a:ext>
                </a:extLst>
              </a:tr>
            </a:tbl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C7741DF6-A141-5E32-DF31-724D8002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740" y="102080"/>
            <a:ext cx="744749" cy="7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0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91" y="399761"/>
            <a:ext cx="10515600" cy="1325563"/>
          </a:xfrm>
        </p:spPr>
        <p:txBody>
          <a:bodyPr/>
          <a:lstStyle/>
          <a:p>
            <a:r>
              <a:rPr lang="en-SG"/>
              <a:t>Step 2: Set permissions to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31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/>
              <a:t>Depends on which API you are calling</a:t>
            </a:r>
            <a:endParaRPr lang="en-US"/>
          </a:p>
          <a:p>
            <a:pPr marL="0" indent="0">
              <a:buNone/>
            </a:pPr>
            <a:endParaRPr lang="en-SG">
              <a:cs typeface="Calibri"/>
            </a:endParaRPr>
          </a:p>
          <a:p>
            <a:pPr marL="0" indent="0">
              <a:buNone/>
            </a:pPr>
            <a:r>
              <a:rPr lang="en-SG">
                <a:cs typeface="Calibri"/>
              </a:rPr>
              <a:t>Permission for CRUD on SharePoint: </a:t>
            </a:r>
            <a:r>
              <a:rPr lang="en-SG" err="1">
                <a:cs typeface="Calibri"/>
              </a:rPr>
              <a:t>Sites.ReadWrite.All</a:t>
            </a:r>
            <a:endParaRPr lang="en-SG">
              <a:cs typeface="Calibri"/>
            </a:endParaRPr>
          </a:p>
          <a:p>
            <a:pPr marL="0" indent="0">
              <a:buNone/>
            </a:pPr>
            <a:endParaRPr lang="en-SG">
              <a:cs typeface="Calibri"/>
            </a:endParaRPr>
          </a:p>
          <a:p>
            <a:pPr marL="0" indent="0">
              <a:buNone/>
            </a:pPr>
            <a:r>
              <a:rPr lang="en-SG">
                <a:cs typeface="Calibri"/>
              </a:rPr>
              <a:t>To grant admin consent for the tenant</a:t>
            </a:r>
          </a:p>
          <a:p>
            <a:pPr marL="0" indent="0">
              <a:buNone/>
            </a:pPr>
            <a:r>
              <a:rPr lang="en-SG" b="1">
                <a:ea typeface="Calibri"/>
                <a:cs typeface="Calibri"/>
              </a:rPr>
              <a:t>[Require] </a:t>
            </a:r>
            <a:r>
              <a:rPr lang="en-SG">
                <a:ea typeface="Calibri"/>
                <a:cs typeface="Calibri"/>
              </a:rPr>
              <a:t>Minimally a Global administrator personal in Azure AD</a:t>
            </a:r>
            <a:endParaRPr lang="en-SG">
              <a:ea typeface="Calibri"/>
              <a:cs typeface="Calibri"/>
              <a:hlinkClick r:id="rId3"/>
            </a:endParaRPr>
          </a:p>
          <a:p>
            <a:pPr marL="0" indent="0">
              <a:buNone/>
            </a:pPr>
            <a:endParaRPr lang="en-SG">
              <a:cs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FA6900C1-09BA-4489-BAE8-9701F014D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740" y="102080"/>
            <a:ext cx="744749" cy="7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Step 3: Generate 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1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SG" b="1"/>
              <a:t>Method</a:t>
            </a:r>
            <a:r>
              <a:rPr lang="en-SG"/>
              <a:t>: </a:t>
            </a:r>
            <a:r>
              <a:rPr lang="en-SG">
                <a:solidFill>
                  <a:schemeClr val="accent4"/>
                </a:solidFill>
              </a:rPr>
              <a:t>POST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https://login.microsoftonline.com/</a:t>
            </a:r>
            <a:r>
              <a:rPr lang="en-SG">
                <a:highlight>
                  <a:srgbClr val="FFFF00"/>
                </a:highlight>
              </a:rPr>
              <a:t>{{TenantID}}</a:t>
            </a:r>
            <a:r>
              <a:rPr lang="en-SG">
                <a:ea typeface="+mn-lt"/>
                <a:cs typeface="+mn-lt"/>
              </a:rPr>
              <a:t>/oauth2/v2.0/token</a:t>
            </a:r>
            <a:endParaRPr lang="en-SG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23549"/>
          <a:ext cx="812800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Content-Type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application/x-www-form-</a:t>
                      </a:r>
                      <a:r>
                        <a:rPr lang="en-SG" err="1"/>
                        <a:t>urlencoded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</a:tbl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ED5E8F-2516-4AC1-AAA4-718BE1E9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09" y="144021"/>
            <a:ext cx="2372399" cy="7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38200" y="2730038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Headers</a:t>
            </a:r>
            <a:endParaRPr lang="en-SG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DCE9E1-4CC0-452A-A3B5-762FA3460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83663"/>
              </p:ext>
            </p:extLst>
          </p:nvPr>
        </p:nvGraphicFramePr>
        <p:xfrm>
          <a:off x="838200" y="4127962"/>
          <a:ext cx="8127999" cy="212609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2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531524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err="1"/>
                        <a:t>grant_type</a:t>
                      </a:r>
                      <a:endParaRPr lang="en-SG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err="1"/>
                        <a:t>client_credentials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647300"/>
                  </a:ext>
                </a:extLst>
              </a:tr>
              <a:tr h="531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err="1"/>
                        <a:t>client_id</a:t>
                      </a:r>
                      <a:endParaRPr lang="en-SG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{{ClientID}}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963880"/>
                  </a:ext>
                </a:extLst>
              </a:tr>
              <a:tr h="531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err="1"/>
                        <a:t>client_secret</a:t>
                      </a:r>
                      <a:endParaRPr lang="en-SG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{{</a:t>
                      </a:r>
                      <a:r>
                        <a:rPr lang="en-SG" err="1"/>
                        <a:t>ClientSecret</a:t>
                      </a:r>
                      <a:r>
                        <a:rPr lang="en-SG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734859"/>
                  </a:ext>
                </a:extLst>
              </a:tr>
              <a:tr h="531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>
                          <a:latin typeface="Calibri"/>
                        </a:rPr>
                        <a:t>https://graph.microsoft.com/.default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8013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4D8F52-F1E9-4096-8EAD-CF3E964BF235}"/>
              </a:ext>
            </a:extLst>
          </p:cNvPr>
          <p:cNvSpPr txBox="1">
            <a:spLocks/>
          </p:cNvSpPr>
          <p:nvPr/>
        </p:nvSpPr>
        <p:spPr>
          <a:xfrm>
            <a:off x="838200" y="3677583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Body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41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Step 4: Get Site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/>
              <a:t>Method</a:t>
            </a:r>
            <a:r>
              <a:rPr lang="en-SG"/>
              <a:t>: </a:t>
            </a:r>
            <a:r>
              <a:rPr lang="en-SG">
                <a:solidFill>
                  <a:schemeClr val="accent6"/>
                </a:solidFill>
              </a:rPr>
              <a:t>GET</a:t>
            </a:r>
          </a:p>
          <a:p>
            <a:pPr marL="0" indent="0">
              <a:buNone/>
            </a:pPr>
            <a:r>
              <a:rPr lang="en-SG" b="1">
                <a:ea typeface="+mn-lt"/>
                <a:cs typeface="+mn-lt"/>
              </a:rPr>
              <a:t>Authorization</a:t>
            </a:r>
            <a:r>
              <a:rPr lang="en-SG">
                <a:ea typeface="+mn-lt"/>
                <a:cs typeface="+mn-lt"/>
              </a:rPr>
              <a:t>: Bearer Token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https://graph.microsoft.com/v1.0/sites/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{{TenantName}}</a:t>
            </a:r>
            <a:r>
              <a:rPr lang="en-SG">
                <a:ea typeface="+mn-lt"/>
                <a:cs typeface="+mn-lt"/>
              </a:rPr>
              <a:t>.sharepoint.com:/sites/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{{SiteName}}</a:t>
            </a:r>
            <a:endParaRPr lang="en-SG">
              <a:highlight>
                <a:srgbClr val="FFFF00"/>
              </a:highligh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32496"/>
              </p:ext>
            </p:extLst>
          </p:nvPr>
        </p:nvGraphicFramePr>
        <p:xfrm>
          <a:off x="838200" y="4301852"/>
          <a:ext cx="812800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Bearer {{</a:t>
                      </a:r>
                      <a:r>
                        <a:rPr lang="en-SG" err="1"/>
                        <a:t>AccessToken</a:t>
                      </a:r>
                      <a:r>
                        <a:rPr lang="en-SG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02257" y="3772398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Headers</a:t>
            </a:r>
            <a:endParaRPr lang="en-SG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F3020F4-71B2-5489-4B90-59579E02F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11" y="191240"/>
            <a:ext cx="2372399" cy="72000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964E1834-1E1E-2342-D9C9-E28544CFC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1124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Step 5: Get List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/>
              <a:t>Method</a:t>
            </a:r>
            <a:r>
              <a:rPr lang="en-SG"/>
              <a:t>: </a:t>
            </a:r>
            <a:r>
              <a:rPr lang="en-SG">
                <a:solidFill>
                  <a:schemeClr val="accent6"/>
                </a:solidFill>
              </a:rPr>
              <a:t>GET</a:t>
            </a:r>
          </a:p>
          <a:p>
            <a:pPr marL="0" indent="0">
              <a:buNone/>
            </a:pPr>
            <a:r>
              <a:rPr lang="en-SG" b="1">
                <a:ea typeface="+mn-lt"/>
                <a:cs typeface="+mn-lt"/>
              </a:rPr>
              <a:t>Authorization</a:t>
            </a:r>
            <a:r>
              <a:rPr lang="en-SG">
                <a:ea typeface="+mn-lt"/>
                <a:cs typeface="+mn-lt"/>
              </a:rPr>
              <a:t>: Bearer Token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https://graph.microsoft.com/v1.0/sites/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{{SiteID}}</a:t>
            </a:r>
            <a:r>
              <a:rPr lang="en-SG">
                <a:ea typeface="+mn-lt"/>
                <a:cs typeface="+mn-lt"/>
              </a:rPr>
              <a:t>/lists</a:t>
            </a:r>
            <a:endParaRPr lang="en-SG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301852"/>
          <a:ext cx="812800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Bearer {{</a:t>
                      </a:r>
                      <a:r>
                        <a:rPr lang="en-SG" err="1"/>
                        <a:t>AccessToken</a:t>
                      </a:r>
                      <a:r>
                        <a:rPr lang="en-SG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38200" y="3808341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Headers</a:t>
            </a:r>
            <a:endParaRPr lang="en-SG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1FB3BD-0F5E-AB2E-479B-220248B5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11" y="191240"/>
            <a:ext cx="2372399" cy="72000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235AA588-493C-65F6-68D5-E00DCE3BC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1124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CRUD: Create List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/>
              <a:t>Method</a:t>
            </a:r>
            <a:r>
              <a:rPr lang="en-SG"/>
              <a:t>: </a:t>
            </a:r>
            <a:r>
              <a:rPr lang="en-SG">
                <a:solidFill>
                  <a:schemeClr val="accent4"/>
                </a:solidFill>
              </a:rPr>
              <a:t>POST</a:t>
            </a:r>
          </a:p>
          <a:p>
            <a:pPr marL="0" indent="0">
              <a:buNone/>
            </a:pPr>
            <a:r>
              <a:rPr lang="en-SG" b="1">
                <a:ea typeface="+mn-lt"/>
                <a:cs typeface="+mn-lt"/>
              </a:rPr>
              <a:t>Authorization</a:t>
            </a:r>
            <a:r>
              <a:rPr lang="en-SG">
                <a:ea typeface="+mn-lt"/>
                <a:cs typeface="+mn-lt"/>
              </a:rPr>
              <a:t>: Bearer Token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https://graph.microsoft.com/v1.0/sites/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{{SiteID}}</a:t>
            </a:r>
            <a:r>
              <a:rPr lang="en-SG">
                <a:ea typeface="+mn-lt"/>
                <a:cs typeface="+mn-lt"/>
              </a:rPr>
              <a:t>/lists/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{{ListID}}</a:t>
            </a:r>
            <a:r>
              <a:rPr lang="en-SG">
                <a:ea typeface="+mn-lt"/>
                <a:cs typeface="+mn-lt"/>
              </a:rPr>
              <a:t>/items</a:t>
            </a:r>
            <a:endParaRPr lang="en-SG">
              <a:highlight>
                <a:srgbClr val="FFFF00"/>
              </a:highlight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93861"/>
              </p:ext>
            </p:extLst>
          </p:nvPr>
        </p:nvGraphicFramePr>
        <p:xfrm>
          <a:off x="838200" y="3798644"/>
          <a:ext cx="8128000" cy="741679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Bearer {{</a:t>
                      </a:r>
                      <a:r>
                        <a:rPr lang="en-SG" err="1"/>
                        <a:t>AccessToken</a:t>
                      </a:r>
                      <a:r>
                        <a:rPr lang="en-SG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SG" b="1"/>
                        <a:t>Content-Type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/>
                        <a:t>application/</a:t>
                      </a:r>
                      <a:r>
                        <a:rPr lang="en-SG" err="1"/>
                        <a:t>json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99801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38200" y="3305133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Headers</a:t>
            </a:r>
            <a:endParaRPr lang="en-SG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5224EC9-386E-FF08-1A14-FA08ED98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11" y="191240"/>
            <a:ext cx="2372399" cy="72000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C339A268-7A45-0907-A331-3424B0E8F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11240"/>
            <a:ext cx="1080000" cy="108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9414E8-132C-244A-D62A-4375EF00762B}"/>
              </a:ext>
            </a:extLst>
          </p:cNvPr>
          <p:cNvSpPr txBox="1">
            <a:spLocks/>
          </p:cNvSpPr>
          <p:nvPr/>
        </p:nvSpPr>
        <p:spPr>
          <a:xfrm>
            <a:off x="838199" y="4611011"/>
            <a:ext cx="9787360" cy="2246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400"/>
              <a:t>{</a:t>
            </a:r>
            <a:endParaRPr lang="en-SG" sz="2400">
              <a:cs typeface="Calibri"/>
            </a:endParaRPr>
          </a:p>
          <a:p>
            <a:pPr marL="0" indent="0">
              <a:buNone/>
            </a:pPr>
            <a:r>
              <a:rPr lang="en-SG" sz="2400"/>
              <a:t>	“fields”: {</a:t>
            </a:r>
            <a:endParaRPr lang="en-SG" sz="2400">
              <a:cs typeface="Calibri"/>
            </a:endParaRPr>
          </a:p>
          <a:p>
            <a:pPr marL="1828800" lvl="4">
              <a:buNone/>
            </a:pPr>
            <a:r>
              <a:rPr lang="en-SG" sz="2400"/>
              <a:t>"Title": "</a:t>
            </a:r>
            <a:r>
              <a:rPr lang="en-SG" sz="2400">
                <a:highlight>
                  <a:srgbClr val="FFFF00"/>
                </a:highlight>
              </a:rPr>
              <a:t>{{</a:t>
            </a:r>
            <a:r>
              <a:rPr lang="en-SG" sz="2400" err="1">
                <a:highlight>
                  <a:srgbClr val="FFFF00"/>
                </a:highlight>
              </a:rPr>
              <a:t>ValueToUpdate</a:t>
            </a:r>
            <a:r>
              <a:rPr lang="en-SG" sz="2400">
                <a:highlight>
                  <a:srgbClr val="FFFF00"/>
                </a:highlight>
              </a:rPr>
              <a:t>}}</a:t>
            </a:r>
            <a:r>
              <a:rPr lang="en-SG" sz="2400"/>
              <a:t>”</a:t>
            </a:r>
            <a:endParaRPr lang="en-SG" sz="2400">
              <a:cs typeface="Calibri"/>
            </a:endParaRPr>
          </a:p>
          <a:p>
            <a:pPr marL="1828800" lvl="4">
              <a:buNone/>
            </a:pPr>
            <a:r>
              <a:rPr lang="en-SG" sz="2400">
                <a:cs typeface="Calibri"/>
              </a:rPr>
              <a:t>}</a:t>
            </a:r>
            <a:endParaRPr lang="en-SG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42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CRUD: Read List Item(s)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/>
              <a:t>Method</a:t>
            </a:r>
            <a:r>
              <a:rPr lang="en-SG"/>
              <a:t>: </a:t>
            </a:r>
            <a:r>
              <a:rPr lang="en-SG">
                <a:solidFill>
                  <a:schemeClr val="accent6"/>
                </a:solidFill>
              </a:rPr>
              <a:t>GET</a:t>
            </a:r>
          </a:p>
          <a:p>
            <a:pPr marL="0" indent="0">
              <a:buNone/>
            </a:pPr>
            <a:r>
              <a:rPr lang="en-SG" b="1">
                <a:ea typeface="+mn-lt"/>
                <a:cs typeface="+mn-lt"/>
              </a:rPr>
              <a:t>Authorization</a:t>
            </a:r>
            <a:r>
              <a:rPr lang="en-SG">
                <a:ea typeface="+mn-lt"/>
                <a:cs typeface="+mn-lt"/>
              </a:rPr>
              <a:t>: Bearer Token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https://graph.microsoft.com/v1.0/sites/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{{SiteID}}</a:t>
            </a:r>
            <a:r>
              <a:rPr lang="en-SG">
                <a:ea typeface="+mn-lt"/>
                <a:cs typeface="+mn-lt"/>
              </a:rPr>
              <a:t>/lists/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{{ListID}}</a:t>
            </a:r>
            <a:r>
              <a:rPr lang="en-SG">
                <a:ea typeface="+mn-lt"/>
                <a:cs typeface="+mn-lt"/>
              </a:rPr>
              <a:t>/items/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{{ItemID}}</a:t>
            </a:r>
            <a:endParaRPr lang="en-SG">
              <a:highlight>
                <a:srgbClr val="FFFF00"/>
              </a:highligh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301852"/>
          <a:ext cx="812800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6421377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Bearer {{</a:t>
                      </a:r>
                      <a:r>
                        <a:rPr lang="en-SG" err="1"/>
                        <a:t>AccessToken</a:t>
                      </a:r>
                      <a:r>
                        <a:rPr lang="en-SG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38200" y="3808341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Headers</a:t>
            </a:r>
            <a:endParaRPr lang="en-SG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5224EC9-386E-FF08-1A14-FA08ED98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11" y="191240"/>
            <a:ext cx="2372399" cy="72000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C339A268-7A45-0907-A331-3424B0E8F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1124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16C-8452-454F-A7D0-521FA8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CRUD: Update List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EE4-C325-4051-AA0F-E2CAB088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550"/>
            <a:ext cx="10515600" cy="198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/>
              <a:t>Method</a:t>
            </a:r>
            <a:r>
              <a:rPr lang="en-SG"/>
              <a:t>: </a:t>
            </a:r>
            <a:r>
              <a:rPr lang="en-SG">
                <a:solidFill>
                  <a:schemeClr val="accent3"/>
                </a:solidFill>
              </a:rPr>
              <a:t>PATCH</a:t>
            </a:r>
          </a:p>
          <a:p>
            <a:pPr marL="0" indent="0">
              <a:buNone/>
            </a:pPr>
            <a:r>
              <a:rPr lang="en-SG" b="1">
                <a:ea typeface="+mn-lt"/>
                <a:cs typeface="+mn-lt"/>
              </a:rPr>
              <a:t>Authorization</a:t>
            </a:r>
            <a:r>
              <a:rPr lang="en-SG">
                <a:ea typeface="+mn-lt"/>
                <a:cs typeface="+mn-lt"/>
              </a:rPr>
              <a:t>: Bearer Token</a:t>
            </a:r>
          </a:p>
          <a:p>
            <a:pPr marL="0" indent="0">
              <a:buNone/>
            </a:pPr>
            <a:r>
              <a:rPr lang="en-SG">
                <a:ea typeface="+mn-lt"/>
                <a:cs typeface="+mn-lt"/>
              </a:rPr>
              <a:t>https://graph.microsoft.com/v1.0/sites/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{{SiteID}}</a:t>
            </a:r>
            <a:r>
              <a:rPr lang="en-SG">
                <a:ea typeface="+mn-lt"/>
                <a:cs typeface="+mn-lt"/>
              </a:rPr>
              <a:t>/lists/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{{ListID}}</a:t>
            </a:r>
            <a:r>
              <a:rPr lang="en-SG">
                <a:ea typeface="+mn-lt"/>
                <a:cs typeface="+mn-lt"/>
              </a:rPr>
              <a:t>/items/</a:t>
            </a:r>
            <a:r>
              <a:rPr lang="en-SG">
                <a:highlight>
                  <a:srgbClr val="FFFF00"/>
                </a:highlight>
                <a:ea typeface="+mn-lt"/>
                <a:cs typeface="+mn-lt"/>
              </a:rPr>
              <a:t>{{ItemID}}</a:t>
            </a:r>
            <a:endParaRPr lang="en-SG">
              <a:highlight>
                <a:srgbClr val="FFFF00"/>
              </a:highlight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1B4E2-54B0-47B3-9F02-777A3FD7F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02937"/>
              </p:ext>
            </p:extLst>
          </p:nvPr>
        </p:nvGraphicFramePr>
        <p:xfrm>
          <a:off x="838200" y="3798644"/>
          <a:ext cx="9736719" cy="741679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044403">
                  <a:extLst>
                    <a:ext uri="{9D8B030D-6E8A-4147-A177-3AD203B41FA5}">
                      <a16:colId xmlns:a16="http://schemas.microsoft.com/office/drawing/2014/main" val="3032254595"/>
                    </a:ext>
                  </a:extLst>
                </a:gridCol>
                <a:gridCol w="7692316">
                  <a:extLst>
                    <a:ext uri="{9D8B030D-6E8A-4147-A177-3AD203B41FA5}">
                      <a16:colId xmlns:a16="http://schemas.microsoft.com/office/drawing/2014/main" val="380679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Bearer {{</a:t>
                      </a:r>
                      <a:r>
                        <a:rPr lang="en-SG" dirty="0" err="1"/>
                        <a:t>AccessToken</a:t>
                      </a:r>
                      <a:r>
                        <a:rPr lang="en-SG" dirty="0"/>
                        <a:t>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35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SG" b="1" dirty="0"/>
                        <a:t>Content-Type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dirty="0"/>
                        <a:t>application/</a:t>
                      </a:r>
                      <a:r>
                        <a:rPr lang="en-SG" dirty="0" err="1"/>
                        <a:t>json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99801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42703A-AB73-4F1A-9B1C-7BCE12F7B345}"/>
              </a:ext>
            </a:extLst>
          </p:cNvPr>
          <p:cNvSpPr txBox="1">
            <a:spLocks/>
          </p:cNvSpPr>
          <p:nvPr/>
        </p:nvSpPr>
        <p:spPr>
          <a:xfrm>
            <a:off x="838200" y="3305133"/>
            <a:ext cx="1580909" cy="49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Headers</a:t>
            </a:r>
            <a:endParaRPr lang="en-SG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5224EC9-386E-FF08-1A14-FA08ED98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11" y="191240"/>
            <a:ext cx="2372399" cy="72000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C339A268-7A45-0907-A331-3424B0E8F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11240"/>
            <a:ext cx="1080000" cy="108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9414E8-132C-244A-D62A-4375EF00762B}"/>
              </a:ext>
            </a:extLst>
          </p:cNvPr>
          <p:cNvSpPr txBox="1">
            <a:spLocks/>
          </p:cNvSpPr>
          <p:nvPr/>
        </p:nvSpPr>
        <p:spPr>
          <a:xfrm>
            <a:off x="838199" y="4611011"/>
            <a:ext cx="9787360" cy="2246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/>
              <a:t>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400"/>
              <a:t>{</a:t>
            </a:r>
            <a:endParaRPr lang="en-SG" sz="2400">
              <a:cs typeface="Calibri"/>
            </a:endParaRPr>
          </a:p>
          <a:p>
            <a:pPr marL="0" indent="0">
              <a:buNone/>
            </a:pPr>
            <a:r>
              <a:rPr lang="en-SG" sz="2400"/>
              <a:t>	“fields”: {</a:t>
            </a:r>
            <a:endParaRPr lang="en-SG" sz="2400">
              <a:cs typeface="Calibri"/>
            </a:endParaRPr>
          </a:p>
          <a:p>
            <a:pPr marL="1828800" lvl="4">
              <a:buNone/>
            </a:pPr>
            <a:r>
              <a:rPr lang="en-SG" sz="2400"/>
              <a:t>"Title": "</a:t>
            </a:r>
            <a:r>
              <a:rPr lang="en-SG" sz="2400">
                <a:highlight>
                  <a:srgbClr val="FFFF00"/>
                </a:highlight>
              </a:rPr>
              <a:t>{{</a:t>
            </a:r>
            <a:r>
              <a:rPr lang="en-SG" sz="2400" err="1">
                <a:highlight>
                  <a:srgbClr val="FFFF00"/>
                </a:highlight>
              </a:rPr>
              <a:t>ValueToUpdate</a:t>
            </a:r>
            <a:r>
              <a:rPr lang="en-SG" sz="2400">
                <a:highlight>
                  <a:srgbClr val="FFFF00"/>
                </a:highlight>
              </a:rPr>
              <a:t>}}</a:t>
            </a:r>
            <a:r>
              <a:rPr lang="en-SG" sz="2400"/>
              <a:t>”</a:t>
            </a:r>
            <a:endParaRPr lang="en-SG" sz="2400">
              <a:cs typeface="Calibri"/>
            </a:endParaRPr>
          </a:p>
          <a:p>
            <a:pPr marL="1828800" lvl="4">
              <a:buNone/>
            </a:pPr>
            <a:r>
              <a:rPr lang="en-SG" sz="2400">
                <a:cs typeface="Calibri"/>
              </a:rPr>
              <a:t>}</a:t>
            </a:r>
            <a:endParaRPr lang="en-SG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86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Step 1: Register App</vt:lpstr>
      <vt:lpstr>Step 2: Set permissions to App</vt:lpstr>
      <vt:lpstr>Step 3: Generate access token</vt:lpstr>
      <vt:lpstr>Step 4: Get Site ID</vt:lpstr>
      <vt:lpstr>Step 5: Get List ID</vt:lpstr>
      <vt:lpstr>CRUD: Create List Item</vt:lpstr>
      <vt:lpstr>CRUD: Read List Item(s)</vt:lpstr>
      <vt:lpstr>CRUD: Update List Item</vt:lpstr>
      <vt:lpstr>CRUD: Delete List Item</vt:lpstr>
      <vt:lpstr>Step 6: Get Drive ID</vt:lpstr>
      <vt:lpstr>CRUD: Read Drive Item(s)</vt:lpstr>
      <vt:lpstr>CRUD: Upload Drive Item(s)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Remington Voon</dc:creator>
  <cp:revision>15</cp:revision>
  <dcterms:created xsi:type="dcterms:W3CDTF">2022-03-30T12:33:46Z</dcterms:created>
  <dcterms:modified xsi:type="dcterms:W3CDTF">2023-04-04T10:45:18Z</dcterms:modified>
</cp:coreProperties>
</file>