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4" r:id="rId5"/>
    <p:sldId id="345" r:id="rId6"/>
    <p:sldId id="347" r:id="rId7"/>
    <p:sldId id="346" r:id="rId8"/>
    <p:sldId id="348" r:id="rId9"/>
    <p:sldId id="349" r:id="rId10"/>
    <p:sldId id="350" r:id="rId11"/>
    <p:sldId id="351" r:id="rId12"/>
    <p:sldId id="3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92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683" y="605118"/>
            <a:ext cx="4518211" cy="10623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POINT CLOUD TECHNOLOGY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E3FC15A-9929-4039-B786-2B2E53951E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10462" b="10462"/>
          <a:stretch>
            <a:fillRect/>
          </a:stretch>
        </p:blipFill>
        <p:spPr>
          <a:xfrm>
            <a:off x="105543" y="1169894"/>
            <a:ext cx="4654716" cy="451821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4038B6-365A-4F30-998F-6B48F64ADF3C}"/>
              </a:ext>
            </a:extLst>
          </p:cNvPr>
          <p:cNvSpPr txBox="1"/>
          <p:nvPr/>
        </p:nvSpPr>
        <p:spPr>
          <a:xfrm flipH="1">
            <a:off x="4760259" y="2326341"/>
            <a:ext cx="37920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Sheikh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Naim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ID:2013556642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Ahmed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Sadman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ID:2014094042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9317C-E798-47DE-9056-C4452B06806D}"/>
              </a:ext>
            </a:extLst>
          </p:cNvPr>
          <p:cNvSpPr txBox="1"/>
          <p:nvPr/>
        </p:nvSpPr>
        <p:spPr>
          <a:xfrm>
            <a:off x="8408985" y="2326341"/>
            <a:ext cx="3657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Tawhid Islam</a:t>
            </a:r>
          </a:p>
          <a:p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ID:2021499042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Muhaiminul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Hassan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 2111208642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7388" y="1317812"/>
            <a:ext cx="5277037" cy="462578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A point cloud is a discrete set of data points in space. The points may represent a 3D shape or object. Each point position has its set of Cartesian coordinates (X, Y, Z). Points may contain data other than position such as RGB colors,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normals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, timestamps and others. Point clouds are generally produced by 3D scanners or by photogrammetry software, which measure many points on the external surfaces of objects around them.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C2CED-8DB5-44E3-BE32-3BBE4755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9" y="1611086"/>
            <a:ext cx="4602499" cy="32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39" y="657114"/>
            <a:ext cx="4802734" cy="164233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541495"/>
            <a:ext cx="4802735" cy="346306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cloud processing is challenging due to irregularity, sparsity, and noise. This research introduces efficient, scalable methods using adaptive sampling, multi-scale feature extraction, and graph-based learning to enhance segmentation, classification, and object detection, improving 3D data analysis for various real-world applications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09290-A92E-4717-BB2F-748ED86C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1574800"/>
            <a:ext cx="3606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400"/>
            <a:ext cx="4798858" cy="1694330"/>
          </a:xfrm>
        </p:spPr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A468F-B311-45AF-9961-01C96BF31E42}"/>
              </a:ext>
            </a:extLst>
          </p:cNvPr>
          <p:cNvSpPr txBox="1"/>
          <p:nvPr/>
        </p:nvSpPr>
        <p:spPr>
          <a:xfrm>
            <a:off x="5957047" y="3039034"/>
            <a:ext cx="5713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Segoe UI Historic" panose="020B0502040204020203" pitchFamily="34" charset="0"/>
              </a:rPr>
              <a:t>Point cloud data creates super-detailed 3D maps of places, like landscapes and buildings. It's like having a laser-powered ruler and protractor. Surveyors use it to measure distances, angles, and even volumes with mind-blowing accuracy. This helps in projects that need incredibly precise mapping.</a:t>
            </a:r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6096091-14CE-413E-9C45-3096C51F2A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1840" r="11840"/>
          <a:stretch>
            <a:fillRect/>
          </a:stretch>
        </p:blipFill>
        <p:spPr>
          <a:xfrm>
            <a:off x="245273" y="381000"/>
            <a:ext cx="5468140" cy="6096000"/>
          </a:xfr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Irregularity &amp; Unstructured Data: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Needs specialized algorithms to handle varying density and spatial distribution.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Noise &amp; Outliers: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Reduces accuracy, requiring filtering techniques to remove inconsistencies and distortions.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 Issues: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Efficient storage, retrieval, and processing are necessary for handling large urban-scale datasets.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Sparsity &amp; Occlusions: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Missing points impact object recognition and accurate 3D reconstruction.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D6FE5-0D79-453F-9447-78C4840A4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8" y="1204686"/>
            <a:ext cx="4949053" cy="44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952" y="900741"/>
            <a:ext cx="3672819" cy="118355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2300" y="2209801"/>
            <a:ext cx="5094835" cy="368808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chart compares models for processing point cloud data in 3D classification or segmentation. The x-axis lists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DeepSets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PointNet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PointNet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++, SO-Net,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KCNet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DGCNN,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PointCNN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These models handle unordered point sets and extract features for 3D data processing, advancing analysis techniques.</a:t>
            </a:r>
            <a:endParaRPr lang="en-US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9F9D3-2909-4232-AE36-1C664706CB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88" y="921230"/>
            <a:ext cx="4738212" cy="2000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FC97F-F608-45B8-AE00-F30CF6E6296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88" y="3462168"/>
            <a:ext cx="4738212" cy="211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508ED-640F-4219-B03E-82F776DDAF37}"/>
              </a:ext>
            </a:extLst>
          </p:cNvPr>
          <p:cNvSpPr txBox="1"/>
          <p:nvPr/>
        </p:nvSpPr>
        <p:spPr>
          <a:xfrm>
            <a:off x="2311400" y="3124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77372"/>
            <a:ext cx="3759200" cy="1775914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CC98A-13B9-DAED-1898-4771587898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9360" y="2656113"/>
            <a:ext cx="5135880" cy="2997609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are conducting in-depth research on point cloud analysis, exploring various methods and reviewing research papers to enhance understanding, improve algorithms, and develop more efficient processing techniques.</a:t>
            </a:r>
            <a:endParaRPr lang="en-US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211B-D7BF-475B-99A2-8F65B3BF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1828801"/>
            <a:ext cx="4847772" cy="46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928913"/>
            <a:ext cx="4005217" cy="4107543"/>
          </a:xfrm>
        </p:spPr>
        <p:txBody>
          <a:bodyPr/>
          <a:lstStyle/>
          <a:p>
            <a:r>
              <a:rPr lang="en-US" dirty="0"/>
              <a:t>CONCLUTION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A4F1-ABAF-2D28-B31B-A6DC9942FA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1656" y="1546179"/>
            <a:ext cx="6713583" cy="4107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 cloud processing plays a crucial role in 3D data analysis, overcoming challenges like irregularity, sparsity, and noise. Various models, including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DeepSets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PointNet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DGCNN, have advanced feature extraction techniques. Our research focuses on enhancing these methods through adaptive sampling, multi-scale feature extraction, and graph-based learning. By conducting in-depth studies and reviewing existing works, we aim to refine algorithms and develop more efficient process.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655320"/>
            <a:ext cx="9086669" cy="5486400"/>
          </a:xfrm>
        </p:spPr>
        <p:txBody>
          <a:bodyPr/>
          <a:lstStyle/>
          <a:p>
            <a:r>
              <a:rPr lang="en-US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100</TotalTime>
  <Words>464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Segoe UI Historic</vt:lpstr>
      <vt:lpstr>Source Sans Pro Light</vt:lpstr>
      <vt:lpstr>Custom</vt:lpstr>
      <vt:lpstr>POINT CLOUD TECHNOLOGY</vt:lpstr>
      <vt:lpstr>PowerPoint Presentation</vt:lpstr>
      <vt:lpstr>PROBLEM STATEMENT</vt:lpstr>
      <vt:lpstr>SIGNIFICANCE</vt:lpstr>
      <vt:lpstr>PowerPoint Presentation</vt:lpstr>
      <vt:lpstr>RESULT</vt:lpstr>
      <vt:lpstr>FUTURE WORK</vt:lpstr>
      <vt:lpstr>CONCLUTION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tawhid islam</dc:creator>
  <cp:lastModifiedBy>ASUS</cp:lastModifiedBy>
  <cp:revision>5</cp:revision>
  <dcterms:created xsi:type="dcterms:W3CDTF">2025-02-06T16:45:46Z</dcterms:created>
  <dcterms:modified xsi:type="dcterms:W3CDTF">2025-02-08T16:35:33Z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