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6" r:id="rId2"/>
  </p:sldIdLst>
  <p:sldSz cx="9134475" cy="2286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656"/>
    <p:restoredTop sz="95771"/>
  </p:normalViewPr>
  <p:slideViewPr>
    <p:cSldViewPr snapToGrid="0" snapToObjects="1">
      <p:cViewPr>
        <p:scale>
          <a:sx n="140" d="100"/>
          <a:sy n="140" d="100"/>
        </p:scale>
        <p:origin x="3128" y="-14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99623-F27C-DD4E-A4E8-4550D0D9BF98}" type="datetimeFigureOut">
              <a:rPr lang="en-US" smtClean="0"/>
              <a:t>2/28/22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13050" y="1143000"/>
            <a:ext cx="1231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E61D4-6FE9-6648-B546-374568CB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87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0E61D4-6FE9-6648-B546-374568CBB2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79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086" y="3741210"/>
            <a:ext cx="7764304" cy="7958667"/>
          </a:xfrm>
        </p:spPr>
        <p:txBody>
          <a:bodyPr anchor="b"/>
          <a:lstStyle>
            <a:lvl1pPr algn="ctr">
              <a:defRPr sz="59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810" y="12006793"/>
            <a:ext cx="6850856" cy="5519207"/>
          </a:xfrm>
        </p:spPr>
        <p:txBody>
          <a:bodyPr/>
          <a:lstStyle>
            <a:lvl1pPr marL="0" indent="0" algn="ctr">
              <a:buNone/>
              <a:defRPr sz="2398"/>
            </a:lvl1pPr>
            <a:lvl2pPr marL="456743" indent="0" algn="ctr">
              <a:buNone/>
              <a:defRPr sz="1998"/>
            </a:lvl2pPr>
            <a:lvl3pPr marL="913486" indent="0" algn="ctr">
              <a:buNone/>
              <a:defRPr sz="1798"/>
            </a:lvl3pPr>
            <a:lvl4pPr marL="1370228" indent="0" algn="ctr">
              <a:buNone/>
              <a:defRPr sz="1598"/>
            </a:lvl4pPr>
            <a:lvl5pPr marL="1826971" indent="0" algn="ctr">
              <a:buNone/>
              <a:defRPr sz="1598"/>
            </a:lvl5pPr>
            <a:lvl6pPr marL="2283714" indent="0" algn="ctr">
              <a:buNone/>
              <a:defRPr sz="1598"/>
            </a:lvl6pPr>
            <a:lvl7pPr marL="2740457" indent="0" algn="ctr">
              <a:buNone/>
              <a:defRPr sz="1598"/>
            </a:lvl7pPr>
            <a:lvl8pPr marL="3197200" indent="0" algn="ctr">
              <a:buNone/>
              <a:defRPr sz="1598"/>
            </a:lvl8pPr>
            <a:lvl9pPr marL="3653942" indent="0" algn="ctr">
              <a:buNone/>
              <a:defRPr sz="159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92F3E-B08A-7A42-8529-E4560FA1822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7FEDC-23F1-8746-83BE-094DC60C0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57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92F3E-B08A-7A42-8529-E4560FA1822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7FEDC-23F1-8746-83BE-094DC60C0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74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6859" y="1217084"/>
            <a:ext cx="1969621" cy="193727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7995" y="1217084"/>
            <a:ext cx="5794683" cy="193727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92F3E-B08A-7A42-8529-E4560FA1822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7FEDC-23F1-8746-83BE-094DC60C0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92F3E-B08A-7A42-8529-E4560FA1822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7FEDC-23F1-8746-83BE-094DC60C0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88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238" y="5699132"/>
            <a:ext cx="7878485" cy="9509123"/>
          </a:xfrm>
        </p:spPr>
        <p:txBody>
          <a:bodyPr anchor="b"/>
          <a:lstStyle>
            <a:lvl1pPr>
              <a:defRPr sz="59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238" y="15298215"/>
            <a:ext cx="7878485" cy="5000623"/>
          </a:xfrm>
        </p:spPr>
        <p:txBody>
          <a:bodyPr/>
          <a:lstStyle>
            <a:lvl1pPr marL="0" indent="0">
              <a:buNone/>
              <a:defRPr sz="2398">
                <a:solidFill>
                  <a:schemeClr val="tx1"/>
                </a:solidFill>
              </a:defRPr>
            </a:lvl1pPr>
            <a:lvl2pPr marL="456743" indent="0">
              <a:buNone/>
              <a:defRPr sz="1998">
                <a:solidFill>
                  <a:schemeClr val="tx1">
                    <a:tint val="75000"/>
                  </a:schemeClr>
                </a:solidFill>
              </a:defRPr>
            </a:lvl2pPr>
            <a:lvl3pPr marL="913486" indent="0">
              <a:buNone/>
              <a:defRPr sz="1798">
                <a:solidFill>
                  <a:schemeClr val="tx1">
                    <a:tint val="75000"/>
                  </a:schemeClr>
                </a:solidFill>
              </a:defRPr>
            </a:lvl3pPr>
            <a:lvl4pPr marL="137022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4pPr>
            <a:lvl5pPr marL="1826971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5pPr>
            <a:lvl6pPr marL="2283714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6pPr>
            <a:lvl7pPr marL="2740457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7pPr>
            <a:lvl8pPr marL="3197200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8pPr>
            <a:lvl9pPr marL="3653942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92F3E-B08A-7A42-8529-E4560FA1822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7FEDC-23F1-8746-83BE-094DC60C0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1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7995" y="6085417"/>
            <a:ext cx="3882152" cy="145044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4328" y="6085417"/>
            <a:ext cx="3882152" cy="145044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92F3E-B08A-7A42-8529-E4560FA1822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7FEDC-23F1-8746-83BE-094DC60C0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21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85" y="1217089"/>
            <a:ext cx="7878485" cy="44185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186" y="5603877"/>
            <a:ext cx="3864310" cy="2746373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743" indent="0">
              <a:buNone/>
              <a:defRPr sz="1998" b="1"/>
            </a:lvl2pPr>
            <a:lvl3pPr marL="913486" indent="0">
              <a:buNone/>
              <a:defRPr sz="1798" b="1"/>
            </a:lvl3pPr>
            <a:lvl4pPr marL="1370228" indent="0">
              <a:buNone/>
              <a:defRPr sz="1598" b="1"/>
            </a:lvl4pPr>
            <a:lvl5pPr marL="1826971" indent="0">
              <a:buNone/>
              <a:defRPr sz="1598" b="1"/>
            </a:lvl5pPr>
            <a:lvl6pPr marL="2283714" indent="0">
              <a:buNone/>
              <a:defRPr sz="1598" b="1"/>
            </a:lvl6pPr>
            <a:lvl7pPr marL="2740457" indent="0">
              <a:buNone/>
              <a:defRPr sz="1598" b="1"/>
            </a:lvl7pPr>
            <a:lvl8pPr marL="3197200" indent="0">
              <a:buNone/>
              <a:defRPr sz="1598" b="1"/>
            </a:lvl8pPr>
            <a:lvl9pPr marL="3653942" indent="0">
              <a:buNone/>
              <a:defRPr sz="15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186" y="8350250"/>
            <a:ext cx="3864310" cy="1228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4328" y="5603877"/>
            <a:ext cx="3883342" cy="2746373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743" indent="0">
              <a:buNone/>
              <a:defRPr sz="1998" b="1"/>
            </a:lvl2pPr>
            <a:lvl3pPr marL="913486" indent="0">
              <a:buNone/>
              <a:defRPr sz="1798" b="1"/>
            </a:lvl3pPr>
            <a:lvl4pPr marL="1370228" indent="0">
              <a:buNone/>
              <a:defRPr sz="1598" b="1"/>
            </a:lvl4pPr>
            <a:lvl5pPr marL="1826971" indent="0">
              <a:buNone/>
              <a:defRPr sz="1598" b="1"/>
            </a:lvl5pPr>
            <a:lvl6pPr marL="2283714" indent="0">
              <a:buNone/>
              <a:defRPr sz="1598" b="1"/>
            </a:lvl6pPr>
            <a:lvl7pPr marL="2740457" indent="0">
              <a:buNone/>
              <a:defRPr sz="1598" b="1"/>
            </a:lvl7pPr>
            <a:lvl8pPr marL="3197200" indent="0">
              <a:buNone/>
              <a:defRPr sz="1598" b="1"/>
            </a:lvl8pPr>
            <a:lvl9pPr marL="3653942" indent="0">
              <a:buNone/>
              <a:defRPr sz="15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4328" y="8350250"/>
            <a:ext cx="3883342" cy="1228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92F3E-B08A-7A42-8529-E4560FA1822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7FEDC-23F1-8746-83BE-094DC60C0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92F3E-B08A-7A42-8529-E4560FA1822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7FEDC-23F1-8746-83BE-094DC60C0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48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92F3E-B08A-7A42-8529-E4560FA1822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7FEDC-23F1-8746-83BE-094DC60C0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66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85" y="1524000"/>
            <a:ext cx="2946106" cy="5334000"/>
          </a:xfrm>
        </p:spPr>
        <p:txBody>
          <a:bodyPr anchor="b"/>
          <a:lstStyle>
            <a:lvl1pPr>
              <a:defRPr sz="31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3342" y="3291422"/>
            <a:ext cx="4624328" cy="16245417"/>
          </a:xfrm>
        </p:spPr>
        <p:txBody>
          <a:bodyPr/>
          <a:lstStyle>
            <a:lvl1pPr>
              <a:defRPr sz="3197"/>
            </a:lvl1pPr>
            <a:lvl2pPr>
              <a:defRPr sz="2797"/>
            </a:lvl2pPr>
            <a:lvl3pPr>
              <a:defRPr sz="2398"/>
            </a:lvl3pPr>
            <a:lvl4pPr>
              <a:defRPr sz="1998"/>
            </a:lvl4pPr>
            <a:lvl5pPr>
              <a:defRPr sz="1998"/>
            </a:lvl5pPr>
            <a:lvl6pPr>
              <a:defRPr sz="1998"/>
            </a:lvl6pPr>
            <a:lvl7pPr>
              <a:defRPr sz="1998"/>
            </a:lvl7pPr>
            <a:lvl8pPr>
              <a:defRPr sz="1998"/>
            </a:lvl8pPr>
            <a:lvl9pPr>
              <a:defRPr sz="19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185" y="6858000"/>
            <a:ext cx="2946106" cy="12705293"/>
          </a:xfrm>
        </p:spPr>
        <p:txBody>
          <a:bodyPr/>
          <a:lstStyle>
            <a:lvl1pPr marL="0" indent="0">
              <a:buNone/>
              <a:defRPr sz="1598"/>
            </a:lvl1pPr>
            <a:lvl2pPr marL="456743" indent="0">
              <a:buNone/>
              <a:defRPr sz="1399"/>
            </a:lvl2pPr>
            <a:lvl3pPr marL="913486" indent="0">
              <a:buNone/>
              <a:defRPr sz="1199"/>
            </a:lvl3pPr>
            <a:lvl4pPr marL="1370228" indent="0">
              <a:buNone/>
              <a:defRPr sz="999"/>
            </a:lvl4pPr>
            <a:lvl5pPr marL="1826971" indent="0">
              <a:buNone/>
              <a:defRPr sz="999"/>
            </a:lvl5pPr>
            <a:lvl6pPr marL="2283714" indent="0">
              <a:buNone/>
              <a:defRPr sz="999"/>
            </a:lvl6pPr>
            <a:lvl7pPr marL="2740457" indent="0">
              <a:buNone/>
              <a:defRPr sz="999"/>
            </a:lvl7pPr>
            <a:lvl8pPr marL="3197200" indent="0">
              <a:buNone/>
              <a:defRPr sz="999"/>
            </a:lvl8pPr>
            <a:lvl9pPr marL="3653942" indent="0">
              <a:buNone/>
              <a:defRPr sz="9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92F3E-B08A-7A42-8529-E4560FA1822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7FEDC-23F1-8746-83BE-094DC60C0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24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85" y="1524000"/>
            <a:ext cx="2946106" cy="5334000"/>
          </a:xfrm>
        </p:spPr>
        <p:txBody>
          <a:bodyPr anchor="b"/>
          <a:lstStyle>
            <a:lvl1pPr>
              <a:defRPr sz="31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3342" y="3291422"/>
            <a:ext cx="4624328" cy="16245417"/>
          </a:xfrm>
        </p:spPr>
        <p:txBody>
          <a:bodyPr anchor="t"/>
          <a:lstStyle>
            <a:lvl1pPr marL="0" indent="0">
              <a:buNone/>
              <a:defRPr sz="3197"/>
            </a:lvl1pPr>
            <a:lvl2pPr marL="456743" indent="0">
              <a:buNone/>
              <a:defRPr sz="2797"/>
            </a:lvl2pPr>
            <a:lvl3pPr marL="913486" indent="0">
              <a:buNone/>
              <a:defRPr sz="2398"/>
            </a:lvl3pPr>
            <a:lvl4pPr marL="1370228" indent="0">
              <a:buNone/>
              <a:defRPr sz="1998"/>
            </a:lvl4pPr>
            <a:lvl5pPr marL="1826971" indent="0">
              <a:buNone/>
              <a:defRPr sz="1998"/>
            </a:lvl5pPr>
            <a:lvl6pPr marL="2283714" indent="0">
              <a:buNone/>
              <a:defRPr sz="1998"/>
            </a:lvl6pPr>
            <a:lvl7pPr marL="2740457" indent="0">
              <a:buNone/>
              <a:defRPr sz="1998"/>
            </a:lvl7pPr>
            <a:lvl8pPr marL="3197200" indent="0">
              <a:buNone/>
              <a:defRPr sz="1998"/>
            </a:lvl8pPr>
            <a:lvl9pPr marL="3653942" indent="0">
              <a:buNone/>
              <a:defRPr sz="199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185" y="6858000"/>
            <a:ext cx="2946106" cy="12705293"/>
          </a:xfrm>
        </p:spPr>
        <p:txBody>
          <a:bodyPr/>
          <a:lstStyle>
            <a:lvl1pPr marL="0" indent="0">
              <a:buNone/>
              <a:defRPr sz="1598"/>
            </a:lvl1pPr>
            <a:lvl2pPr marL="456743" indent="0">
              <a:buNone/>
              <a:defRPr sz="1399"/>
            </a:lvl2pPr>
            <a:lvl3pPr marL="913486" indent="0">
              <a:buNone/>
              <a:defRPr sz="1199"/>
            </a:lvl3pPr>
            <a:lvl4pPr marL="1370228" indent="0">
              <a:buNone/>
              <a:defRPr sz="999"/>
            </a:lvl4pPr>
            <a:lvl5pPr marL="1826971" indent="0">
              <a:buNone/>
              <a:defRPr sz="999"/>
            </a:lvl5pPr>
            <a:lvl6pPr marL="2283714" indent="0">
              <a:buNone/>
              <a:defRPr sz="999"/>
            </a:lvl6pPr>
            <a:lvl7pPr marL="2740457" indent="0">
              <a:buNone/>
              <a:defRPr sz="999"/>
            </a:lvl7pPr>
            <a:lvl8pPr marL="3197200" indent="0">
              <a:buNone/>
              <a:defRPr sz="999"/>
            </a:lvl8pPr>
            <a:lvl9pPr marL="3653942" indent="0">
              <a:buNone/>
              <a:defRPr sz="9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92F3E-B08A-7A42-8529-E4560FA1822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7FEDC-23F1-8746-83BE-094DC60C0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42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7995" y="1217089"/>
            <a:ext cx="7878485" cy="441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7995" y="6085417"/>
            <a:ext cx="7878485" cy="14504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7995" y="21187839"/>
            <a:ext cx="2055257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92F3E-B08A-7A42-8529-E4560FA1822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5795" y="21187839"/>
            <a:ext cx="3082885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1223" y="21187839"/>
            <a:ext cx="2055257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7FEDC-23F1-8746-83BE-094DC60C0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80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3486" rtl="0" eaLnBrk="1" latinLnBrk="0" hangingPunct="1">
        <a:lnSpc>
          <a:spcPct val="90000"/>
        </a:lnSpc>
        <a:spcBef>
          <a:spcPct val="0"/>
        </a:spcBef>
        <a:buNone/>
        <a:defRPr sz="43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371" indent="-228371" algn="l" defTabSz="9134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2797" kern="1200">
          <a:solidFill>
            <a:schemeClr val="tx1"/>
          </a:solidFill>
          <a:latin typeface="+mn-lt"/>
          <a:ea typeface="+mn-ea"/>
          <a:cs typeface="+mn-cs"/>
        </a:defRPr>
      </a:lvl1pPr>
      <a:lvl2pPr marL="685114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141857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3pPr>
      <a:lvl4pPr marL="1598600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5343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512085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968828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425571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882314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743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486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228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6971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3714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0457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7200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3942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460649D-E58B-A243-86CD-C4FB84801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2671" y="5376885"/>
            <a:ext cx="5498731" cy="12179300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6A97359-5418-5143-80E1-26E38D2535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7696" y="5340350"/>
            <a:ext cx="5120842" cy="12179300"/>
          </a:xfrm>
          <a:prstGeom prst="rect">
            <a:avLst/>
          </a:prstGeom>
        </p:spPr>
      </p:pic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A710F4F-24DD-4A43-B7BE-E21595D7AB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46704" y="5340350"/>
            <a:ext cx="4762615" cy="12179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F99D0F7-EB83-FF48-8391-2DF0CC10E9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62339" y="5340350"/>
            <a:ext cx="3792357" cy="12179300"/>
          </a:xfrm>
          <a:prstGeom prst="rect">
            <a:avLst/>
          </a:prstGeom>
        </p:spPr>
      </p:pic>
      <p:pic>
        <p:nvPicPr>
          <p:cNvPr id="14" name="Picture 1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4608B72-212D-B949-B6EB-2DCE1A833D6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2871" b="80515"/>
          <a:stretch/>
        </p:blipFill>
        <p:spPr>
          <a:xfrm>
            <a:off x="4402791" y="311072"/>
            <a:ext cx="4572000" cy="773304"/>
          </a:xfrm>
          <a:prstGeom prst="rect">
            <a:avLst/>
          </a:prstGeom>
          <a:ln w="12700">
            <a:solidFill>
              <a:schemeClr val="accent2"/>
            </a:solidFill>
            <a:prstDash val="dash"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15F3935-A1EB-844D-929D-67FE4221AAC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0190" b="79442"/>
          <a:stretch/>
        </p:blipFill>
        <p:spPr>
          <a:xfrm>
            <a:off x="4397529" y="3667238"/>
            <a:ext cx="4572000" cy="1522344"/>
          </a:xfrm>
          <a:prstGeom prst="rect">
            <a:avLst/>
          </a:prstGeom>
          <a:ln w="12700">
            <a:solidFill>
              <a:schemeClr val="accent2"/>
            </a:solidFill>
            <a:prstDash val="dash"/>
          </a:ln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FA451271-9BEE-FC44-852F-FFDCE33997AE}"/>
              </a:ext>
            </a:extLst>
          </p:cNvPr>
          <p:cNvGrpSpPr/>
          <p:nvPr/>
        </p:nvGrpSpPr>
        <p:grpSpPr>
          <a:xfrm>
            <a:off x="4397529" y="1564425"/>
            <a:ext cx="4572000" cy="2085588"/>
            <a:chOff x="2185929" y="1153881"/>
            <a:chExt cx="4762615" cy="2085588"/>
          </a:xfrm>
        </p:grpSpPr>
        <p:pic>
          <p:nvPicPr>
            <p:cNvPr id="15" name="Picture 14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91A58A2B-9971-DB44-B222-91DF62A050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7339" b="64249"/>
            <a:stretch/>
          </p:blipFill>
          <p:spPr>
            <a:xfrm>
              <a:off x="2185929" y="1153881"/>
              <a:ext cx="4762615" cy="2085588"/>
            </a:xfrm>
            <a:prstGeom prst="rect">
              <a:avLst/>
            </a:prstGeom>
            <a:ln w="12700">
              <a:solidFill>
                <a:schemeClr val="accent2"/>
              </a:solidFill>
              <a:prstDash val="dash"/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3DFF008-028A-3342-93A0-71E5B3DB7EF6}"/>
                </a:ext>
              </a:extLst>
            </p:cNvPr>
            <p:cNvSpPr/>
            <p:nvPr/>
          </p:nvSpPr>
          <p:spPr>
            <a:xfrm>
              <a:off x="2438400" y="1159723"/>
              <a:ext cx="1741713" cy="457202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9" name="Picture 1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34CB428-FF24-864B-BFE9-C5371BA243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46" b="34753"/>
          <a:stretch/>
        </p:blipFill>
        <p:spPr>
          <a:xfrm>
            <a:off x="4397529" y="5691935"/>
            <a:ext cx="4572000" cy="2896348"/>
          </a:xfrm>
          <a:prstGeom prst="rect">
            <a:avLst/>
          </a:prstGeom>
          <a:ln w="12700">
            <a:solidFill>
              <a:schemeClr val="accent2"/>
            </a:solidFill>
            <a:prstDash val="dash"/>
          </a:ln>
        </p:spPr>
      </p:pic>
      <p:pic>
        <p:nvPicPr>
          <p:cNvPr id="20" name="Picture 1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BF147EB-0734-FB4D-AB43-C7AAD28F5D7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9057" b="45917"/>
          <a:stretch/>
        </p:blipFill>
        <p:spPr>
          <a:xfrm>
            <a:off x="4397529" y="8593468"/>
            <a:ext cx="4572000" cy="2926010"/>
          </a:xfrm>
          <a:prstGeom prst="rect">
            <a:avLst/>
          </a:prstGeom>
          <a:ln w="12700">
            <a:solidFill>
              <a:schemeClr val="accent2"/>
            </a:solidFill>
            <a:prstDash val="dash"/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E0325FD-2D6F-8C43-80B6-820B4D639EF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8980" b="34574"/>
          <a:stretch/>
        </p:blipFill>
        <p:spPr>
          <a:xfrm>
            <a:off x="4397529" y="12927443"/>
            <a:ext cx="4572000" cy="2414750"/>
          </a:xfrm>
          <a:prstGeom prst="rect">
            <a:avLst/>
          </a:prstGeom>
          <a:ln w="12700">
            <a:solidFill>
              <a:schemeClr val="accent2"/>
            </a:solidFill>
            <a:prstDash val="dash"/>
          </a:ln>
        </p:spPr>
      </p:pic>
      <p:pic>
        <p:nvPicPr>
          <p:cNvPr id="23" name="Picture 2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12B6869-231F-5043-A4C1-645911B590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932" b="16036"/>
          <a:stretch/>
        </p:blipFill>
        <p:spPr>
          <a:xfrm>
            <a:off x="4397529" y="15724770"/>
            <a:ext cx="4572000" cy="3048251"/>
          </a:xfrm>
          <a:prstGeom prst="rect">
            <a:avLst/>
          </a:prstGeom>
          <a:ln w="12700">
            <a:solidFill>
              <a:schemeClr val="accent2"/>
            </a:solidFill>
            <a:prstDash val="dash"/>
          </a:ln>
        </p:spPr>
      </p:pic>
      <p:pic>
        <p:nvPicPr>
          <p:cNvPr id="24" name="Picture 2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D9FA7F4-21ED-5F41-AFFF-553F3E996F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512" b="16469"/>
          <a:stretch/>
        </p:blipFill>
        <p:spPr>
          <a:xfrm>
            <a:off x="4397529" y="18773021"/>
            <a:ext cx="4572000" cy="1824699"/>
          </a:xfrm>
          <a:prstGeom prst="rect">
            <a:avLst/>
          </a:prstGeom>
          <a:ln w="12700">
            <a:solidFill>
              <a:schemeClr val="accent2"/>
            </a:solidFill>
            <a:prstDash val="dash"/>
          </a:ln>
        </p:spPr>
      </p:pic>
      <p:pic>
        <p:nvPicPr>
          <p:cNvPr id="25" name="Picture 2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EDB0AEC-BA22-1B4A-94A2-83F9BE43FE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3106" b="3809"/>
          <a:stretch/>
        </p:blipFill>
        <p:spPr>
          <a:xfrm>
            <a:off x="4397529" y="21027864"/>
            <a:ext cx="4572000" cy="1325079"/>
          </a:xfrm>
          <a:prstGeom prst="rect">
            <a:avLst/>
          </a:prstGeom>
          <a:ln w="12700">
            <a:solidFill>
              <a:schemeClr val="accent2"/>
            </a:solidFill>
            <a:prstDash val="dash"/>
          </a:ln>
        </p:spPr>
      </p:pic>
      <p:sp>
        <p:nvSpPr>
          <p:cNvPr id="26" name="Rounded Rectangular Callout 25">
            <a:extLst>
              <a:ext uri="{FF2B5EF4-FFF2-40B4-BE49-F238E27FC236}">
                <a16:creationId xmlns:a16="http://schemas.microsoft.com/office/drawing/2014/main" id="{7158DA35-3202-4043-AB55-2492E0ABA702}"/>
              </a:ext>
            </a:extLst>
          </p:cNvPr>
          <p:cNvSpPr/>
          <p:nvPr/>
        </p:nvSpPr>
        <p:spPr>
          <a:xfrm>
            <a:off x="1696253" y="379483"/>
            <a:ext cx="1989627" cy="636482"/>
          </a:xfrm>
          <a:prstGeom prst="wedgeRoundRectCallout">
            <a:avLst>
              <a:gd name="adj1" fmla="val 38684"/>
              <a:gd name="adj2" fmla="val -27026"/>
              <a:gd name="adj3" fmla="val 16667"/>
            </a:avLst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/>
              <a:t>Logo area </a:t>
            </a:r>
          </a:p>
          <a:p>
            <a:r>
              <a:rPr lang="en-US" sz="1600" dirty="0"/>
              <a:t>with preheader text </a:t>
            </a:r>
          </a:p>
        </p:txBody>
      </p:sp>
      <p:sp>
        <p:nvSpPr>
          <p:cNvPr id="27" name="Rounded Rectangular Callout 26">
            <a:extLst>
              <a:ext uri="{FF2B5EF4-FFF2-40B4-BE49-F238E27FC236}">
                <a16:creationId xmlns:a16="http://schemas.microsoft.com/office/drawing/2014/main" id="{8571325C-78E8-BE48-A5D6-34D28FC486EF}"/>
              </a:ext>
            </a:extLst>
          </p:cNvPr>
          <p:cNvSpPr/>
          <p:nvPr/>
        </p:nvSpPr>
        <p:spPr>
          <a:xfrm>
            <a:off x="96009" y="2377735"/>
            <a:ext cx="3993266" cy="1565406"/>
          </a:xfrm>
          <a:prstGeom prst="wedgeRoundRectCallout">
            <a:avLst>
              <a:gd name="adj1" fmla="val 47296"/>
              <a:gd name="adj2" fmla="val -25519"/>
              <a:gd name="adj3" fmla="val 16667"/>
            </a:avLst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/>
              <a:t>Header area</a:t>
            </a:r>
          </a:p>
          <a:p>
            <a:pPr marL="342900" indent="-342900">
              <a:buAutoNum type="arabicParenR"/>
            </a:pPr>
            <a:r>
              <a:rPr lang="en-US" sz="1600" dirty="0"/>
              <a:t>Headline/subhead left with image right. </a:t>
            </a:r>
          </a:p>
          <a:p>
            <a:pPr marL="342900" indent="-342900">
              <a:buAutoNum type="arabicParenR"/>
            </a:pPr>
            <a:r>
              <a:rPr lang="en-US" sz="1600" dirty="0"/>
              <a:t>Headline/subhead full width.</a:t>
            </a:r>
          </a:p>
          <a:p>
            <a:endParaRPr lang="en-US" sz="1600" dirty="0"/>
          </a:p>
          <a:p>
            <a:r>
              <a:rPr lang="en-US" sz="1600" dirty="0"/>
              <a:t>Must allow add/subtract button</a:t>
            </a:r>
          </a:p>
        </p:txBody>
      </p:sp>
      <p:sp>
        <p:nvSpPr>
          <p:cNvPr id="30" name="Rounded Rectangular Callout 29">
            <a:extLst>
              <a:ext uri="{FF2B5EF4-FFF2-40B4-BE49-F238E27FC236}">
                <a16:creationId xmlns:a16="http://schemas.microsoft.com/office/drawing/2014/main" id="{6A6922CB-8F7C-FF4C-A5E0-1A7CD6224C9D}"/>
              </a:ext>
            </a:extLst>
          </p:cNvPr>
          <p:cNvSpPr/>
          <p:nvPr/>
        </p:nvSpPr>
        <p:spPr>
          <a:xfrm>
            <a:off x="261725" y="8662682"/>
            <a:ext cx="3984308" cy="2758523"/>
          </a:xfrm>
          <a:prstGeom prst="wedgeRoundRectCallout">
            <a:avLst>
              <a:gd name="adj1" fmla="val 35187"/>
              <a:gd name="adj2" fmla="val -11610"/>
              <a:gd name="adj3" fmla="val 16667"/>
            </a:avLst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/>
              <a:t>Body Area</a:t>
            </a:r>
          </a:p>
          <a:p>
            <a:pPr marL="342900" indent="-342900">
              <a:buAutoNum type="arabicParenR"/>
            </a:pPr>
            <a:r>
              <a:rPr lang="en-US" sz="1600" dirty="0"/>
              <a:t>Text full width </a:t>
            </a:r>
          </a:p>
          <a:p>
            <a:pPr marL="342900" indent="-342900">
              <a:buAutoNum type="arabicParenR"/>
            </a:pPr>
            <a:r>
              <a:rPr lang="en-US" sz="1600" dirty="0"/>
              <a:t>Two column with rule</a:t>
            </a:r>
          </a:p>
          <a:p>
            <a:pPr marL="342900" indent="-342900">
              <a:buAutoNum type="arabicParenR"/>
            </a:pPr>
            <a:r>
              <a:rPr lang="en-US" sz="1600" dirty="0"/>
              <a:t>Thumbnail and text</a:t>
            </a:r>
          </a:p>
          <a:p>
            <a:pPr marL="342900" indent="-342900">
              <a:buAutoNum type="arabicParenR"/>
            </a:pPr>
            <a:r>
              <a:rPr lang="en-US" sz="1600" dirty="0"/>
              <a:t>Full image</a:t>
            </a:r>
          </a:p>
          <a:p>
            <a:pPr marL="342900" indent="-342900">
              <a:buAutoNum type="arabicParenR"/>
            </a:pP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Must allow add/subtract buttons</a:t>
            </a:r>
          </a:p>
          <a:p>
            <a:r>
              <a:rPr lang="en-US" sz="1600" dirty="0"/>
              <a:t>Must allow text formatting</a:t>
            </a:r>
          </a:p>
          <a:p>
            <a:r>
              <a:rPr lang="en-US" sz="1600" dirty="0"/>
              <a:t>Must allow insert image</a:t>
            </a:r>
          </a:p>
        </p:txBody>
      </p:sp>
      <p:sp>
        <p:nvSpPr>
          <p:cNvPr id="32" name="Rounded Rectangular Callout 31">
            <a:extLst>
              <a:ext uri="{FF2B5EF4-FFF2-40B4-BE49-F238E27FC236}">
                <a16:creationId xmlns:a16="http://schemas.microsoft.com/office/drawing/2014/main" id="{F7F0C954-7826-D04C-A35A-024EC57E81DF}"/>
              </a:ext>
            </a:extLst>
          </p:cNvPr>
          <p:cNvSpPr/>
          <p:nvPr/>
        </p:nvSpPr>
        <p:spPr>
          <a:xfrm>
            <a:off x="186845" y="17207615"/>
            <a:ext cx="3984308" cy="1565406"/>
          </a:xfrm>
          <a:prstGeom prst="wedgeRoundRectCallout">
            <a:avLst>
              <a:gd name="adj1" fmla="val 50093"/>
              <a:gd name="adj2" fmla="val -17088"/>
              <a:gd name="adj3" fmla="val 16667"/>
            </a:avLst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/>
              <a:t>About DealEdge area</a:t>
            </a:r>
          </a:p>
          <a:p>
            <a:pPr marL="342900" indent="-342900">
              <a:buAutoNum type="arabicParenR"/>
            </a:pPr>
            <a:r>
              <a:rPr lang="en-US" sz="1600" dirty="0"/>
              <a:t>Original design</a:t>
            </a:r>
          </a:p>
          <a:p>
            <a:pPr marL="342900" indent="-342900">
              <a:buAutoNum type="arabicParenR"/>
            </a:pPr>
            <a:r>
              <a:rPr lang="en-US" sz="1600" dirty="0"/>
              <a:t>New design</a:t>
            </a:r>
          </a:p>
          <a:p>
            <a:endParaRPr lang="en-US" sz="1600" dirty="0"/>
          </a:p>
          <a:p>
            <a:r>
              <a:rPr lang="en-US" sz="1600" dirty="0"/>
              <a:t>Must allow add/subtract buttons</a:t>
            </a:r>
          </a:p>
          <a:p>
            <a:r>
              <a:rPr lang="en-US" sz="1600" dirty="0"/>
              <a:t>Must allow text formatting</a:t>
            </a:r>
          </a:p>
        </p:txBody>
      </p:sp>
      <p:sp>
        <p:nvSpPr>
          <p:cNvPr id="34" name="Rounded Rectangular Callout 33">
            <a:extLst>
              <a:ext uri="{FF2B5EF4-FFF2-40B4-BE49-F238E27FC236}">
                <a16:creationId xmlns:a16="http://schemas.microsoft.com/office/drawing/2014/main" id="{3D0AA871-5F77-EE4C-8CBA-064700AC409C}"/>
              </a:ext>
            </a:extLst>
          </p:cNvPr>
          <p:cNvSpPr/>
          <p:nvPr/>
        </p:nvSpPr>
        <p:spPr>
          <a:xfrm>
            <a:off x="186845" y="20752259"/>
            <a:ext cx="3984308" cy="1565406"/>
          </a:xfrm>
          <a:prstGeom prst="wedgeRoundRectCallout">
            <a:avLst>
              <a:gd name="adj1" fmla="val 49147"/>
              <a:gd name="adj2" fmla="val -14680"/>
              <a:gd name="adj3" fmla="val 16667"/>
            </a:avLst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/>
              <a:t>Footer Area</a:t>
            </a:r>
            <a:endParaRPr lang="en-US" sz="1600" dirty="0"/>
          </a:p>
          <a:p>
            <a:r>
              <a:rPr lang="en-US" sz="1600" dirty="0"/>
              <a:t>Must allow text formatting</a:t>
            </a:r>
          </a:p>
          <a:p>
            <a:r>
              <a:rPr lang="en-US" sz="1600" dirty="0"/>
              <a:t>Can we also change background color?</a:t>
            </a:r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EE1A1E0C-BEE6-B849-BB89-7878242A41E6}"/>
              </a:ext>
            </a:extLst>
          </p:cNvPr>
          <p:cNvSpPr/>
          <p:nvPr/>
        </p:nvSpPr>
        <p:spPr>
          <a:xfrm>
            <a:off x="3971493" y="132917"/>
            <a:ext cx="302991" cy="1247242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AABDF8C1-CA6C-D345-8701-A54DA6AC8726}"/>
              </a:ext>
            </a:extLst>
          </p:cNvPr>
          <p:cNvSpPr/>
          <p:nvPr/>
        </p:nvSpPr>
        <p:spPr>
          <a:xfrm>
            <a:off x="3732053" y="1416084"/>
            <a:ext cx="702114" cy="3944143"/>
          </a:xfrm>
          <a:prstGeom prst="leftBrace">
            <a:avLst>
              <a:gd name="adj1" fmla="val 8333"/>
              <a:gd name="adj2" fmla="val 48566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B261350F-3ECE-9F45-A669-86985E53BCDA}"/>
              </a:ext>
            </a:extLst>
          </p:cNvPr>
          <p:cNvSpPr/>
          <p:nvPr/>
        </p:nvSpPr>
        <p:spPr>
          <a:xfrm>
            <a:off x="3737315" y="15506324"/>
            <a:ext cx="702114" cy="5212211"/>
          </a:xfrm>
          <a:prstGeom prst="leftBrace">
            <a:avLst>
              <a:gd name="adj1" fmla="val 8333"/>
              <a:gd name="adj2" fmla="val 48566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0B6A15BC-4BAE-B442-8CB5-23B0C7906144}"/>
              </a:ext>
            </a:extLst>
          </p:cNvPr>
          <p:cNvSpPr/>
          <p:nvPr/>
        </p:nvSpPr>
        <p:spPr>
          <a:xfrm>
            <a:off x="3743480" y="5522337"/>
            <a:ext cx="702114" cy="9980990"/>
          </a:xfrm>
          <a:prstGeom prst="leftBrace">
            <a:avLst>
              <a:gd name="adj1" fmla="val 8333"/>
              <a:gd name="adj2" fmla="val 48566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eft Brace 40">
            <a:extLst>
              <a:ext uri="{FF2B5EF4-FFF2-40B4-BE49-F238E27FC236}">
                <a16:creationId xmlns:a16="http://schemas.microsoft.com/office/drawing/2014/main" id="{02A83976-5676-0A48-92EF-7131DE53F23D}"/>
              </a:ext>
            </a:extLst>
          </p:cNvPr>
          <p:cNvSpPr/>
          <p:nvPr/>
        </p:nvSpPr>
        <p:spPr>
          <a:xfrm>
            <a:off x="3892661" y="20860576"/>
            <a:ext cx="460653" cy="1726839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A5B07F1-A676-4D4B-9BE6-EF3A59CB93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88048" y="5376885"/>
            <a:ext cx="4198900" cy="12142765"/>
          </a:xfrm>
          <a:prstGeom prst="rect">
            <a:avLst/>
          </a:prstGeom>
        </p:spPr>
      </p:pic>
      <p:pic>
        <p:nvPicPr>
          <p:cNvPr id="29" name="Picture 2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618B65B-D575-F242-A009-4C44CA8300F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7333" b="62124"/>
          <a:stretch/>
        </p:blipFill>
        <p:spPr>
          <a:xfrm>
            <a:off x="4397530" y="11519477"/>
            <a:ext cx="4572000" cy="1393911"/>
          </a:xfrm>
          <a:prstGeom prst="rect">
            <a:avLst/>
          </a:prstGeom>
          <a:ln w="12700">
            <a:solidFill>
              <a:schemeClr val="accent2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2274864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503</TotalTime>
  <Words>86</Words>
  <Application>Microsoft Macintosh PowerPoint</Application>
  <PresentationFormat>Custom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Ellen Scott</dc:creator>
  <cp:lastModifiedBy>Ellen Scott</cp:lastModifiedBy>
  <cp:revision>4</cp:revision>
  <dcterms:created xsi:type="dcterms:W3CDTF">2022-02-25T19:24:15Z</dcterms:created>
  <dcterms:modified xsi:type="dcterms:W3CDTF">2022-02-28T19:41:11Z</dcterms:modified>
</cp:coreProperties>
</file>