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2"/>
                </a:solidFill>
              </a:rPr>
              <a:t>Phishing Awareness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i="1" dirty="0">
              <a:highlight>
                <a:srgbClr val="FFFF00"/>
              </a:highlight>
            </a:endParaRPr>
          </a:p>
          <a:p>
            <a:pPr algn="ctr"/>
            <a:endParaRPr lang="en-IN" i="1" dirty="0">
              <a:highlight>
                <a:srgbClr val="FFFF00"/>
              </a:highlight>
            </a:endParaRPr>
          </a:p>
          <a:p>
            <a:pPr algn="ctr"/>
            <a:endParaRPr lang="en-IN" i="1" dirty="0">
              <a:highlight>
                <a:srgbClr val="FFFF00"/>
              </a:highlight>
            </a:endParaRPr>
          </a:p>
          <a:p>
            <a:pPr algn="ctr"/>
            <a:r>
              <a:rPr i="1" dirty="0">
                <a:highlight>
                  <a:srgbClr val="FFFF00"/>
                </a:highlight>
              </a:rPr>
              <a:t>Recognizing and Preventing Phishing Attacks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Awareness prevents phishing</a:t>
            </a:r>
          </a:p>
          <a:p>
            <a:r>
              <a:rPr dirty="0"/>
              <a:t>- Think before you click</a:t>
            </a:r>
          </a:p>
          <a:p>
            <a:r>
              <a:rPr dirty="0"/>
              <a:t>- Google Phishing Quiz: phishingquiz.withgoogle.com</a:t>
            </a:r>
          </a:p>
          <a:p>
            <a:r>
              <a:rPr dirty="0"/>
              <a:t>- CISA: www.cisa.gov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Cybercrime tricking people into giving sensitive info</a:t>
            </a:r>
          </a:p>
          <a:p>
            <a:r>
              <a:t>- Done via emails, messages, fake websites</a:t>
            </a:r>
          </a:p>
          <a:p>
            <a:r>
              <a:t>- Goal: steal passwords, credit card details, personal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Email Phishing</a:t>
            </a:r>
          </a:p>
          <a:p>
            <a:r>
              <a:t>- Spear Phishing</a:t>
            </a:r>
          </a:p>
          <a:p>
            <a:r>
              <a:t>- Smishing (SMS)</a:t>
            </a:r>
          </a:p>
          <a:p>
            <a:r>
              <a:t>- Vishing (Voice)</a:t>
            </a:r>
          </a:p>
          <a:p>
            <a:r>
              <a:t>- Clone Phishing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Suspicious sender address</a:t>
            </a:r>
          </a:p>
          <a:p>
            <a:r>
              <a:t>- Urgent/threatening language</a:t>
            </a:r>
          </a:p>
          <a:p>
            <a:r>
              <a:t>- Poor grammar</a:t>
            </a:r>
          </a:p>
          <a:p>
            <a:r>
              <a:t>- Links don’t match site</a:t>
            </a:r>
          </a:p>
          <a:p>
            <a:r>
              <a:t>- Unexpected attachments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Check HTTPS and lock symbol</a:t>
            </a:r>
          </a:p>
          <a:p>
            <a:r>
              <a:t>- Look for misspelled URLs</a:t>
            </a:r>
          </a:p>
          <a:p>
            <a:r>
              <a:t>- Avoid clicking unknown links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Exploit trust and emotions</a:t>
            </a:r>
          </a:p>
          <a:p>
            <a:r>
              <a:t>- Pretend to be colleague, bank, govt</a:t>
            </a:r>
          </a:p>
          <a:p>
            <a:r>
              <a:t>- Create urgency</a:t>
            </a:r>
          </a:p>
          <a:p>
            <a:r>
              <a:t>- Use social media details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Don’t click suspicious links</a:t>
            </a:r>
          </a:p>
          <a:p>
            <a:r>
              <a:t>- Verify sender identity</a:t>
            </a:r>
          </a:p>
          <a:p>
            <a:r>
              <a:t>- Use 2FA</a:t>
            </a:r>
          </a:p>
          <a:p>
            <a:r>
              <a:t>- Keep software updated</a:t>
            </a:r>
          </a:p>
          <a:p>
            <a:r>
              <a:t>- Report attempts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- 2016: Google Docs phishing email</a:t>
            </a:r>
          </a:p>
          <a:p>
            <a:r>
              <a:t>- 2020: COVID-19 scams</a:t>
            </a:r>
          </a:p>
          <a:p>
            <a:r>
              <a:t>- Fake PayPal account alert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Q1:</a:t>
            </a:r>
            <a:r>
              <a:rPr lang="en-US" dirty="0"/>
              <a:t> Is this email real or fake? </a:t>
            </a:r>
            <a:r>
              <a:rPr lang="en-US" i="1" dirty="0"/>
              <a:t>(Show a sample suspicious email)</a:t>
            </a:r>
            <a:br>
              <a:rPr lang="en-US" dirty="0"/>
            </a:br>
            <a:r>
              <a:rPr lang="en-US" b="1" dirty="0"/>
              <a:t>Q2:</a:t>
            </a:r>
            <a:r>
              <a:rPr lang="en-US" dirty="0"/>
              <a:t> What should you check before clicking a link in an email?</a:t>
            </a:r>
            <a:br>
              <a:rPr lang="en-US" dirty="0"/>
            </a:br>
            <a:r>
              <a:rPr lang="en-US" b="1" dirty="0"/>
              <a:t>Q3:</a:t>
            </a:r>
            <a:r>
              <a:rPr lang="en-US" dirty="0"/>
              <a:t> What does HTTPS mean and why is it important?</a:t>
            </a:r>
            <a:br>
              <a:rPr lang="en-US" dirty="0"/>
            </a:br>
            <a:r>
              <a:rPr lang="en-US" b="1" dirty="0"/>
              <a:t>Q4:</a:t>
            </a:r>
            <a:r>
              <a:rPr lang="en-US" dirty="0"/>
              <a:t> How can you tell if an email address is spoofed?</a:t>
            </a:r>
            <a:br>
              <a:rPr lang="en-US" dirty="0"/>
            </a:br>
            <a:r>
              <a:rPr lang="en-US" b="1" dirty="0"/>
              <a:t>Q5:</a:t>
            </a:r>
            <a:r>
              <a:rPr lang="en-US" dirty="0"/>
              <a:t> Why should you hover over a link before clicking it?</a:t>
            </a:r>
            <a:br>
              <a:rPr lang="en-US" dirty="0"/>
            </a:br>
            <a:r>
              <a:rPr lang="en-US" b="1" dirty="0"/>
              <a:t>Q6:</a:t>
            </a:r>
            <a:r>
              <a:rPr lang="en-US" dirty="0"/>
              <a:t> What’s a common sign of a phishing website?</a:t>
            </a:r>
            <a:br>
              <a:rPr lang="en-US" dirty="0"/>
            </a:br>
            <a:r>
              <a:rPr lang="en-US" b="1" dirty="0"/>
              <a:t>Q7:</a:t>
            </a:r>
            <a:r>
              <a:rPr lang="en-US" dirty="0"/>
              <a:t> Why is urgent language (“Act now!”) often a red flag?</a:t>
            </a:r>
            <a:br>
              <a:rPr lang="en-US" dirty="0"/>
            </a:br>
            <a:r>
              <a:rPr lang="en-US" b="1" dirty="0"/>
              <a:t>Q8:</a:t>
            </a:r>
            <a:r>
              <a:rPr lang="en-US" dirty="0"/>
              <a:t> What should you do if you receive a suspicious email at work?</a:t>
            </a:r>
            <a:br>
              <a:rPr lang="en-US" dirty="0"/>
            </a:br>
            <a:r>
              <a:rPr lang="en-US" b="1" dirty="0"/>
              <a:t>Q9:</a:t>
            </a:r>
            <a:r>
              <a:rPr lang="en-US" dirty="0"/>
              <a:t> Can phishing happen through SMS or social media?</a:t>
            </a:r>
            <a:br>
              <a:rPr lang="en-US" dirty="0"/>
            </a:br>
            <a:r>
              <a:rPr lang="en-US" b="1" dirty="0"/>
              <a:t>Q10:</a:t>
            </a:r>
            <a:r>
              <a:rPr lang="en-US" dirty="0"/>
              <a:t> Why is checking the sender’s domain important?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346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Phishing Awareness Training</vt:lpstr>
      <vt:lpstr>Introduction to Phishing</vt:lpstr>
      <vt:lpstr>Types of Phishing Attacks</vt:lpstr>
      <vt:lpstr>How to Recognize a Phishing Email</vt:lpstr>
      <vt:lpstr>Fake Websites</vt:lpstr>
      <vt:lpstr>Social Engineering Tactics</vt:lpstr>
      <vt:lpstr>Best Practices to Avoid Phishing</vt:lpstr>
      <vt:lpstr>Real-World Examples</vt:lpstr>
      <vt:lpstr>Interactive Quiz</vt:lpstr>
      <vt:lpstr>Conclusion &amp;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Alamuri Janu</dc:creator>
  <cp:keywords/>
  <dc:description>generated using python-pptx</dc:description>
  <cp:lastModifiedBy>Alamuri Janu</cp:lastModifiedBy>
  <cp:revision>2</cp:revision>
  <dcterms:created xsi:type="dcterms:W3CDTF">2013-01-27T09:14:16Z</dcterms:created>
  <dcterms:modified xsi:type="dcterms:W3CDTF">2025-08-10T17:42:51Z</dcterms:modified>
  <cp:category/>
</cp:coreProperties>
</file>