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74" r:id="rId8"/>
    <p:sldId id="262" r:id="rId9"/>
    <p:sldId id="265" r:id="rId10"/>
    <p:sldId id="267" r:id="rId11"/>
    <p:sldId id="268" r:id="rId12"/>
    <p:sldId id="270" r:id="rId13"/>
    <p:sldId id="275" r:id="rId14"/>
    <p:sldId id="271" r:id="rId15"/>
    <p:sldId id="273" r:id="rId16"/>
    <p:sldId id="276" r:id="rId17"/>
    <p:sldId id="269" r:id="rId18"/>
    <p:sldId id="263" r:id="rId19"/>
    <p:sldId id="264" r:id="rId20"/>
    <p:sldId id="272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BD04-3252-4452-90F8-EDA468B36899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60FDE-CA16-4AC1-AD05-035071A1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1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BD04-3252-4452-90F8-EDA468B36899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60FDE-CA16-4AC1-AD05-035071A1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7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BD04-3252-4452-90F8-EDA468B36899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60FDE-CA16-4AC1-AD05-035071A1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2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BD04-3252-4452-90F8-EDA468B36899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60FDE-CA16-4AC1-AD05-035071A1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1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BD04-3252-4452-90F8-EDA468B36899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60FDE-CA16-4AC1-AD05-035071A1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1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BD04-3252-4452-90F8-EDA468B36899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60FDE-CA16-4AC1-AD05-035071A1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9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BD04-3252-4452-90F8-EDA468B36899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60FDE-CA16-4AC1-AD05-035071A1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3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BD04-3252-4452-90F8-EDA468B36899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60FDE-CA16-4AC1-AD05-035071A1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BD04-3252-4452-90F8-EDA468B36899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60FDE-CA16-4AC1-AD05-035071A1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BD04-3252-4452-90F8-EDA468B36899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60FDE-CA16-4AC1-AD05-035071A1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2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BD04-3252-4452-90F8-EDA468B36899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60FDE-CA16-4AC1-AD05-035071A1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9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7BD04-3252-4452-90F8-EDA468B36899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60FDE-CA16-4AC1-AD05-035071A1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8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.ufrgs.br/~comba/papers/thesis/diss-leonardo.pdf" TargetMode="External"/><Relationship Id="rId2" Type="http://schemas.openxmlformats.org/officeDocument/2006/relationships/hyperlink" Target="http://www.cs.wustl.edu/~taoju/research/dualContour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Cubical Marching Squares (CMS)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John </a:t>
            </a:r>
            <a:r>
              <a:rPr lang="en-US" dirty="0" err="1" smtClean="0"/>
              <a:t>Mecham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1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Generation [Ambiguous case]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53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determine if it’s case 3.1 or 3.2 we compare the angles produced in each case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Case 3.2 has lower angles so it’s correct. </a:t>
            </a:r>
          </a:p>
          <a:p>
            <a:r>
              <a:rPr lang="en-US" dirty="0" smtClean="0"/>
              <a:t>Some form of a heuristic will have to be use for edge cases.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680" y="2579463"/>
            <a:ext cx="2727910" cy="27730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240" y="2579463"/>
            <a:ext cx="2727910" cy="277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5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Generation [Ambiguous case]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35316" cy="4351338"/>
          </a:xfrm>
        </p:spPr>
        <p:txBody>
          <a:bodyPr/>
          <a:lstStyle/>
          <a:p>
            <a:r>
              <a:rPr lang="en-US" dirty="0" smtClean="0"/>
              <a:t>If case 3.1 were chosen</a:t>
            </a:r>
            <a:br>
              <a:rPr lang="en-US" dirty="0" smtClean="0"/>
            </a:br>
            <a:r>
              <a:rPr lang="en-US" dirty="0" smtClean="0"/>
              <a:t> generated geometry: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11" y="2818093"/>
            <a:ext cx="2246647" cy="228385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673515" y="1825625"/>
            <a:ext cx="58353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case 3.2 were chosen </a:t>
            </a:r>
            <a:br>
              <a:rPr lang="en-US" dirty="0" smtClean="0"/>
            </a:br>
            <a:r>
              <a:rPr lang="en-US" dirty="0" smtClean="0"/>
              <a:t>generated geometry: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327" y="2743154"/>
            <a:ext cx="2584284" cy="25162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52863" y="5664451"/>
            <a:ext cx="8486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 you can see in the 3.1 case intersecting triangles are generated which shouldn’t occur!</a:t>
            </a:r>
          </a:p>
          <a:p>
            <a:pPr algn="ctr"/>
            <a:r>
              <a:rPr lang="en-US" dirty="0" smtClean="0"/>
              <a:t>But how do we generate these red points any way?</a:t>
            </a:r>
          </a:p>
          <a:p>
            <a:pPr algn="ctr"/>
            <a:r>
              <a:rPr lang="en-US" dirty="0" smtClean="0"/>
              <a:t>Also note AT MOST 4 segment can ever be generated per 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273" y="3611989"/>
            <a:ext cx="3193131" cy="3246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687" y="3611988"/>
            <a:ext cx="3193131" cy="32460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Generation [additional points]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627143" cy="4351338"/>
          </a:xfrm>
        </p:spPr>
        <p:txBody>
          <a:bodyPr/>
          <a:lstStyle/>
          <a:p>
            <a:r>
              <a:rPr lang="en-US" dirty="0" smtClean="0"/>
              <a:t>So back to how we generate those red points?</a:t>
            </a:r>
          </a:p>
          <a:p>
            <a:pPr lvl="1"/>
            <a:r>
              <a:rPr lang="en-US" dirty="0" smtClean="0"/>
              <a:t>Note we only need to generate it if the angle between edge points are still “large” (heuristic).</a:t>
            </a:r>
          </a:p>
          <a:p>
            <a:pPr lvl="1"/>
            <a:r>
              <a:rPr lang="en-US" dirty="0" smtClean="0"/>
              <a:t>To generate points find where the 2 tangent lines intersect</a:t>
            </a:r>
          </a:p>
          <a:p>
            <a:pPr lvl="1"/>
            <a:r>
              <a:rPr lang="en-US" dirty="0" smtClean="0"/>
              <a:t>Example </a:t>
            </a:r>
            <a:r>
              <a:rPr lang="en-US" dirty="0" smtClean="0"/>
              <a:t>below is for case 3.2, The procedure be extended to all cases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5343" y="1325518"/>
            <a:ext cx="2533650" cy="24669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62798" y="3427322"/>
            <a:ext cx="99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3.2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6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</a:t>
            </a:r>
            <a:r>
              <a:rPr lang="en-US" dirty="0" smtClean="0"/>
              <a:t>Generation Feature Point</a:t>
            </a:r>
            <a:br>
              <a:rPr lang="en-US" dirty="0" smtClean="0"/>
            </a:br>
            <a:r>
              <a:rPr lang="en-US" dirty="0" smtClean="0"/>
              <a:t>(Algebra review)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two points and two normals. </a:t>
            </a:r>
          </a:p>
          <a:p>
            <a:pPr lvl="1"/>
            <a:r>
              <a:rPr lang="en-US" dirty="0" smtClean="0"/>
              <a:t>Tangent line for 2D is defined by (-y, x) of the normal and the corresponding point</a:t>
            </a:r>
          </a:p>
          <a:p>
            <a:pPr lvl="1"/>
            <a:r>
              <a:rPr lang="en-US" dirty="0" smtClean="0"/>
              <a:t>Intersection of 2 lines (Wikipedia snippet):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095" y="3440780"/>
            <a:ext cx="70961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7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From Faces to Cells</a:t>
            </a:r>
            <a:br>
              <a:rPr lang="en-US" dirty="0" smtClean="0"/>
            </a:br>
            <a:r>
              <a:rPr lang="en-US" dirty="0" smtClean="0"/>
              <a:t>Cell Tracing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we have all the segments of the faces. How do we get the triangles for the cell?</a:t>
            </a:r>
          </a:p>
          <a:p>
            <a:r>
              <a:rPr lang="en-US" dirty="0" smtClean="0"/>
              <a:t>Step 1: Trace segments together to form “components”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875" y="3425923"/>
            <a:ext cx="2839704" cy="30303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7009" y="3425923"/>
            <a:ext cx="61441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Tables can be used to make component tracing simpler. Components form loops.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After you have components each component *can* sample for one additional point.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Next slide will go more in-depth on this topic</a:t>
            </a:r>
          </a:p>
        </p:txBody>
      </p:sp>
    </p:spTree>
    <p:extLst>
      <p:ext uri="{BB962C8B-B14F-4D97-AF65-F5344CB8AC3E}">
        <p14:creationId xmlns:p14="http://schemas.microsoft.com/office/powerpoint/2010/main" val="373020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Feature Point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CMS paper suggests we use “</a:t>
            </a:r>
            <a:r>
              <a:rPr lang="en-US" dirty="0" err="1" smtClean="0"/>
              <a:t>Kobbelt</a:t>
            </a:r>
            <a:r>
              <a:rPr lang="en-US" dirty="0" smtClean="0"/>
              <a:t> et al” algorithm</a:t>
            </a:r>
          </a:p>
          <a:p>
            <a:pPr lvl="1"/>
            <a:r>
              <a:rPr lang="en-US" dirty="0" smtClean="0"/>
              <a:t>Relies on singular value decomposition. </a:t>
            </a:r>
          </a:p>
          <a:p>
            <a:pPr lvl="1"/>
            <a:r>
              <a:rPr lang="en-US" dirty="0" smtClean="0"/>
              <a:t>We may instead be able to extend the Schmitz algorithm to work for components.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Once this point has been generated a triangle fan can be created. Where the point p is the middle point.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600" y="2269893"/>
            <a:ext cx="3078832" cy="432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545" y="4392381"/>
            <a:ext cx="24003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6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548" y="2879493"/>
            <a:ext cx="3078832" cy="432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49533" r="57622" b="6088"/>
          <a:stretch/>
        </p:blipFill>
        <p:spPr>
          <a:xfrm>
            <a:off x="9157035" y="3312194"/>
            <a:ext cx="2454693" cy="27432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Feature Point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have some loop. </a:t>
            </a:r>
          </a:p>
          <a:p>
            <a:pPr marL="0" indent="0">
              <a:buNone/>
            </a:pPr>
            <a:r>
              <a:rPr lang="en-US" dirty="0" smtClean="0"/>
              <a:t>Edges of loop has a point and normal.</a:t>
            </a:r>
          </a:p>
          <a:p>
            <a:pPr marL="0" indent="0">
              <a:buNone/>
            </a:pPr>
            <a:r>
              <a:rPr lang="en-US" dirty="0" smtClean="0"/>
              <a:t>You can solve the system: 				by </a:t>
            </a:r>
            <a:r>
              <a:rPr lang="en-US" dirty="0"/>
              <a:t>least squares.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Or you can used particle based method (next Slide)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63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Particle-based feature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originally based on 3D trilinear approximation</a:t>
            </a:r>
          </a:p>
          <a:p>
            <a:pPr lvl="1"/>
            <a:r>
              <a:rPr lang="en-US" sz="2200" dirty="0" smtClean="0"/>
              <a:t>It’s trivial to reduce 2D</a:t>
            </a:r>
          </a:p>
          <a:p>
            <a:pPr lvl="1"/>
            <a:r>
              <a:rPr lang="en-US" sz="2200" dirty="0" smtClean="0"/>
              <a:t>Originally used for DC. Can be used for CMS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4200"/>
            <a:ext cx="5619750" cy="373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7474" y="3124200"/>
            <a:ext cx="51495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It’s really just a local minimization problem.</a:t>
            </a:r>
          </a:p>
          <a:p>
            <a:r>
              <a:rPr lang="en-US" dirty="0" err="1" smtClean="0"/>
              <a:t>Schaffner</a:t>
            </a:r>
            <a:r>
              <a:rPr lang="en-US" dirty="0" smtClean="0"/>
              <a:t> also provides a technique that is more accurate but relies heavily on QR decomposition of a matrix </a:t>
            </a:r>
          </a:p>
          <a:p>
            <a:endParaRPr lang="en-US" dirty="0"/>
          </a:p>
          <a:p>
            <a:r>
              <a:rPr lang="en-US" dirty="0" err="1" smtClean="0"/>
              <a:t>Schaffner</a:t>
            </a:r>
            <a:r>
              <a:rPr lang="en-US" dirty="0" smtClean="0"/>
              <a:t> method was also extremely sensitive to floating point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76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Subdivision [Introduction]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 I have told you have we have started with an octree. </a:t>
            </a:r>
          </a:p>
          <a:p>
            <a:r>
              <a:rPr lang="en-US" dirty="0" smtClean="0"/>
              <a:t>However when you make this octree you must decide whether or not to subdivide a cell or node.</a:t>
            </a:r>
          </a:p>
          <a:p>
            <a:endParaRPr lang="en-US" dirty="0"/>
          </a:p>
          <a:p>
            <a:r>
              <a:rPr lang="en-US" dirty="0" smtClean="0"/>
              <a:t>For each face of cell</a:t>
            </a:r>
          </a:p>
          <a:p>
            <a:pPr lvl="1"/>
            <a:r>
              <a:rPr lang="en-US" dirty="0" smtClean="0"/>
              <a:t>If face has edge ambiguity</a:t>
            </a:r>
          </a:p>
          <a:p>
            <a:pPr lvl="2"/>
            <a:r>
              <a:rPr lang="en-US" dirty="0" smtClean="0"/>
              <a:t>Subdivide cell  </a:t>
            </a:r>
            <a:endParaRPr lang="en-US" dirty="0"/>
          </a:p>
        </p:txBody>
      </p:sp>
      <p:pic>
        <p:nvPicPr>
          <p:cNvPr id="4098" name="Picture 2" descr="http://upload.wikimedia.org/wikipedia/commons/thumb/2/20/Octree2.svg/400px-Octree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562500"/>
            <a:ext cx="4379495" cy="251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08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Subdivision [Cont.]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this “edge” ambiguity?</a:t>
            </a:r>
          </a:p>
          <a:p>
            <a:pPr lvl="1"/>
            <a:r>
              <a:rPr lang="en-US" dirty="0" smtClean="0"/>
              <a:t>We use the surface normals (</a:t>
            </a:r>
            <a:r>
              <a:rPr lang="en-US" dirty="0" err="1" smtClean="0"/>
              <a:t>hermite</a:t>
            </a:r>
            <a:r>
              <a:rPr lang="en-US" dirty="0" smtClean="0"/>
              <a:t> data) and a heuristic to see if the cell needs to be subdivided.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524" y="3130967"/>
            <a:ext cx="4010025" cy="2200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8779" y="5534526"/>
            <a:ext cx="10295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Above is face case 2. The dot products of normals tell us that the angle between the normal is too large so subdivision of cell should occur (seen in 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CMS / Dual Contour (DC) / Marching Cubes – are all types of </a:t>
            </a:r>
            <a:r>
              <a:rPr lang="en-US" dirty="0" err="1" smtClean="0"/>
              <a:t>isosurface</a:t>
            </a:r>
            <a:r>
              <a:rPr lang="en-US" dirty="0" smtClean="0"/>
              <a:t> extraction algorithms</a:t>
            </a:r>
          </a:p>
          <a:p>
            <a:pPr lvl="1"/>
            <a:r>
              <a:rPr lang="en-US" dirty="0" smtClean="0"/>
              <a:t>These algorithms are concerned with extracting surface data (triangles) from volume data</a:t>
            </a:r>
          </a:p>
          <a:p>
            <a:pPr lvl="1"/>
            <a:r>
              <a:rPr lang="en-US" dirty="0" smtClean="0"/>
              <a:t>Volume data usually starts out as depth data (e.g. MRI)</a:t>
            </a:r>
          </a:p>
          <a:p>
            <a:pPr lvl="1"/>
            <a:r>
              <a:rPr lang="en-US" dirty="0" smtClean="0"/>
              <a:t>Additionally surface normals are extracted</a:t>
            </a:r>
          </a:p>
          <a:p>
            <a:pPr lvl="2"/>
            <a:r>
              <a:rPr lang="en-US" dirty="0" smtClean="0"/>
              <a:t>If surface normals aren’t explicitly known they can be approximated from depth data</a:t>
            </a:r>
          </a:p>
          <a:p>
            <a:pPr lvl="2"/>
            <a:r>
              <a:rPr lang="en-US" dirty="0" smtClean="0"/>
              <a:t>These normals are known as “</a:t>
            </a:r>
            <a:r>
              <a:rPr lang="en-US" i="1" dirty="0" err="1"/>
              <a:t>Hermite</a:t>
            </a:r>
            <a:r>
              <a:rPr lang="en-US" i="1" dirty="0"/>
              <a:t> </a:t>
            </a:r>
            <a:r>
              <a:rPr lang="en-US" i="1" dirty="0" smtClean="0"/>
              <a:t>data”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Modern </a:t>
            </a:r>
            <a:r>
              <a:rPr lang="en-US" dirty="0" err="1" smtClean="0"/>
              <a:t>Isosurface</a:t>
            </a:r>
            <a:r>
              <a:rPr lang="en-US" dirty="0" smtClean="0"/>
              <a:t> extraction algorithms use depth and normal data.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96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Optimal data structures</a:t>
            </a:r>
          </a:p>
          <a:p>
            <a:r>
              <a:rPr lang="en-US" dirty="0" smtClean="0"/>
              <a:t>Program organization</a:t>
            </a:r>
          </a:p>
          <a:p>
            <a:r>
              <a:rPr lang="en-US" dirty="0" smtClean="0"/>
              <a:t>Multi Materials</a:t>
            </a:r>
          </a:p>
          <a:p>
            <a:r>
              <a:rPr lang="en-US" dirty="0" smtClean="0"/>
              <a:t>Mystery algorithm - “</a:t>
            </a:r>
            <a:r>
              <a:rPr lang="en-US" dirty="0" err="1" smtClean="0"/>
              <a:t>Kobbelt</a:t>
            </a:r>
            <a:r>
              <a:rPr lang="en-US" dirty="0" smtClean="0"/>
              <a:t> et al”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Generation [additional points]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we known how to generate the correct case. But as you noticed in previous problem the surface may need more points. How do we generate these? [What follows is my guess]</a:t>
            </a:r>
            <a:endParaRPr lang="en-US" dirty="0"/>
          </a:p>
          <a:p>
            <a:r>
              <a:rPr lang="en-US" dirty="0" smtClean="0"/>
              <a:t>We use something developed in </a:t>
            </a:r>
            <a:r>
              <a:rPr lang="en-US" dirty="0" err="1" smtClean="0">
                <a:hlinkClick r:id="rId2"/>
              </a:rPr>
              <a:t>Schaffner’s</a:t>
            </a:r>
            <a:r>
              <a:rPr lang="en-US" dirty="0" smtClean="0">
                <a:hlinkClick r:id="rId2"/>
              </a:rPr>
              <a:t> paper</a:t>
            </a:r>
            <a:r>
              <a:rPr lang="en-US" dirty="0" smtClean="0"/>
              <a:t> which finds the isopoints of the cube using the different edge values and normals.</a:t>
            </a:r>
          </a:p>
          <a:p>
            <a:r>
              <a:rPr lang="en-US" dirty="0" smtClean="0"/>
              <a:t>Leonardo Augusto Schmitz came up with a simple iterative algorithm for this. [</a:t>
            </a:r>
            <a:r>
              <a:rPr lang="en-US" dirty="0" smtClean="0">
                <a:hlinkClick r:id="rId3"/>
              </a:rPr>
              <a:t>4.2.1 Particle-based feature approximation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 smtClean="0"/>
              <a:t>Next I will introduce Augusto Schmitz algorithm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Marching Cubes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Cube intersection</a:t>
            </a:r>
          </a:p>
          <a:p>
            <a:pPr lvl="1"/>
            <a:r>
              <a:rPr lang="en-US" dirty="0" smtClean="0"/>
              <a:t>Each corner of the cube has an associated value </a:t>
            </a:r>
          </a:p>
          <a:p>
            <a:pPr lvl="1"/>
            <a:r>
              <a:rPr lang="en-US" dirty="0" smtClean="0"/>
              <a:t>Above a certain value it’s considered inside the surface and below a certain value it’s “outside” the surface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By interpolation we obtain points on the surface</a:t>
            </a:r>
            <a:endParaRPr lang="en-US" dirty="0"/>
          </a:p>
        </p:txBody>
      </p:sp>
      <p:pic>
        <p:nvPicPr>
          <p:cNvPr id="2050" name="Picture 2" descr="http://groups.csail.mit.edu/graphics/classes/6.838/S98/meetings/m7/MCubes_1d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099"/>
          <a:stretch/>
        </p:blipFill>
        <p:spPr bwMode="auto">
          <a:xfrm>
            <a:off x="6496050" y="3167188"/>
            <a:ext cx="4857750" cy="83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38" y="3584241"/>
            <a:ext cx="34575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2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Marching Cubes [cont.]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5386"/>
          </a:xfrm>
        </p:spPr>
        <p:txBody>
          <a:bodyPr>
            <a:normAutofit/>
          </a:bodyPr>
          <a:lstStyle/>
          <a:p>
            <a:r>
              <a:rPr lang="en-US" dirty="0" smtClean="0"/>
              <a:t>Using corner information </a:t>
            </a:r>
          </a:p>
          <a:p>
            <a:pPr lvl="1"/>
            <a:r>
              <a:rPr lang="en-US" dirty="0" smtClean="0"/>
              <a:t>Each corner of cube is classified as inside/outside</a:t>
            </a:r>
          </a:p>
          <a:p>
            <a:pPr lvl="1"/>
            <a:r>
              <a:rPr lang="en-US" dirty="0" smtClean="0"/>
              <a:t>Points on surface are calculated (red dots in previous slides)</a:t>
            </a:r>
          </a:p>
          <a:p>
            <a:pPr lvl="1"/>
            <a:r>
              <a:rPr lang="en-US" dirty="0" smtClean="0"/>
              <a:t>Points on surface are convert to triangles based on cube’s classification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3074" name="Picture 2" descr="http://daac.hpc.mil/gettingStarted/images/Marching_Cubes_combination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769" y="3696118"/>
            <a:ext cx="4494031" cy="278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0551" y="3696118"/>
            <a:ext cx="6352037" cy="3416320"/>
          </a:xfrm>
          <a:prstGeom prst="rect">
            <a:avLst/>
          </a:prstGeom>
          <a:noFill/>
          <a:ln w="3175" cap="sq" cmpd="dbl">
            <a:solidFill>
              <a:schemeClr val="accent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Pro’s: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Simple </a:t>
            </a:r>
            <a:r>
              <a:rPr lang="en-US" sz="2400" dirty="0" smtClean="0"/>
              <a:t>- Only </a:t>
            </a:r>
            <a:r>
              <a:rPr lang="en-US" sz="2400" dirty="0"/>
              <a:t>need to know depth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Localized - Doesn’t </a:t>
            </a:r>
            <a:r>
              <a:rPr lang="en-US" sz="2400" dirty="0"/>
              <a:t>need to know about neighboring cubes (Dual Contour)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Con’s: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Doesn’t work for sharp corners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Very inaccurate (generates incorrect surface)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34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Algorithm works by breaking 6 faces of the cube into 2D planes</a:t>
            </a:r>
          </a:p>
          <a:p>
            <a:r>
              <a:rPr lang="en-US" dirty="0" smtClean="0"/>
              <a:t>Segments on each face are generated then wrapped together to generate the triangles of the cell.</a:t>
            </a:r>
          </a:p>
          <a:p>
            <a:r>
              <a:rPr lang="en-US" dirty="0" smtClean="0"/>
              <a:t>CMS = Face Segment Algorithm + Tracing Algorithm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5045"/>
            <a:ext cx="6327316" cy="17973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0" y="1690688"/>
            <a:ext cx="2820353" cy="203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7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input data (CMS)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r>
              <a:rPr lang="en-US" dirty="0" smtClean="0"/>
              <a:t>Takes a grid or octree structure with normals and defined intersections</a:t>
            </a:r>
            <a:endParaRPr lang="en-US" dirty="0"/>
          </a:p>
        </p:txBody>
      </p:sp>
      <p:pic>
        <p:nvPicPr>
          <p:cNvPr id="1028" name="Picture 4" descr="https://upvoid.com/m/i/2013/t/volume.png.640x0_q8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370221"/>
            <a:ext cx="5715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33963" y="6196514"/>
            <a:ext cx="612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Blue lines are surface normals at intersection points of the cube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5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CMS Algorithm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Obtain leaves of the tree </a:t>
            </a:r>
          </a:p>
          <a:p>
            <a:pPr marL="0" indent="0">
              <a:buNone/>
            </a:pPr>
            <a:r>
              <a:rPr lang="en-US" dirty="0" smtClean="0"/>
              <a:t>For each leaf cube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Break each cube into 6 faces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Run Segment Generation on each face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Combined face segments into “components”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For each component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Sample for feature points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Generate triangles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 breaks into 3 parts </a:t>
            </a:r>
          </a:p>
          <a:p>
            <a:pPr marL="0" indent="0">
              <a:buNone/>
            </a:pPr>
            <a:r>
              <a:rPr lang="en-US" dirty="0" smtClean="0"/>
              <a:t>-&gt; Face segmentation, Component Tracing, Triangle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0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Breaks cube into 6 squares. Outputs segments for each square.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Each square is classified in a similar way as marching cubes</a:t>
            </a:r>
          </a:p>
          <a:p>
            <a:r>
              <a:rPr lang="en-US" dirty="0" smtClean="0"/>
              <a:t>Points on the edge are found like in marching cubes.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252" y="2366193"/>
            <a:ext cx="4856747" cy="198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8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Generation [Ambiguous case]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3 is ambiguous so which do you choose?</a:t>
            </a:r>
          </a:p>
          <a:p>
            <a:pPr lvl="1"/>
            <a:r>
              <a:rPr lang="en-US" dirty="0" smtClean="0"/>
              <a:t>We use the normal data to tell which case (3.1 or 3.2) has a smaller angle between the normals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384" y="3132615"/>
            <a:ext cx="2182479" cy="22186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73800" y="3841816"/>
            <a:ext cx="27345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&lt;- Is this case 3.1 or 3.2?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525" y="4660213"/>
            <a:ext cx="4856747" cy="198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2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1751</TotalTime>
  <Words>1066</Words>
  <Application>Microsoft Office PowerPoint</Application>
  <PresentationFormat>Widescreen</PresentationFormat>
  <Paragraphs>157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Introduction to Cubical Marching Squares (CMS)</vt:lpstr>
      <vt:lpstr>Background </vt:lpstr>
      <vt:lpstr>Introduction to Marching Cubes</vt:lpstr>
      <vt:lpstr>Introduction to Marching Cubes [cont.]</vt:lpstr>
      <vt:lpstr>CMS Overview</vt:lpstr>
      <vt:lpstr>The input data (CMS)</vt:lpstr>
      <vt:lpstr>CMS Algorithm Overview</vt:lpstr>
      <vt:lpstr>Segment Generation</vt:lpstr>
      <vt:lpstr>Segment Generation [Ambiguous case]</vt:lpstr>
      <vt:lpstr>Segment Generation [Ambiguous case]</vt:lpstr>
      <vt:lpstr>Segment Generation [Ambiguous case]</vt:lpstr>
      <vt:lpstr>Segment Generation [additional points]</vt:lpstr>
      <vt:lpstr>Segment Generation Feature Point (Algebra review)</vt:lpstr>
      <vt:lpstr>From Faces to Cells Cell Tracing Algorithm</vt:lpstr>
      <vt:lpstr>Component Feature Point Sampling</vt:lpstr>
      <vt:lpstr>Component Feature Point Sampling</vt:lpstr>
      <vt:lpstr>Particle-based feature approximation</vt:lpstr>
      <vt:lpstr>Cell Subdivision [Introduction]</vt:lpstr>
      <vt:lpstr>Cell Subdivision [Cont.]</vt:lpstr>
      <vt:lpstr>Next time</vt:lpstr>
      <vt:lpstr>Segment Generation [additional points]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Cubical Marching Squares (CMS)</dc:title>
  <dc:creator>0xFFFF</dc:creator>
  <cp:lastModifiedBy>0xFFFF</cp:lastModifiedBy>
  <cp:revision>33</cp:revision>
  <dcterms:created xsi:type="dcterms:W3CDTF">2015-02-06T23:22:51Z</dcterms:created>
  <dcterms:modified xsi:type="dcterms:W3CDTF">2015-02-09T01:24:07Z</dcterms:modified>
</cp:coreProperties>
</file>